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0" r:id="rId3"/>
    <p:sldId id="266" r:id="rId4"/>
    <p:sldId id="263" r:id="rId5"/>
    <p:sldId id="283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393" y="8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第0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AA9545A-7F80-4B8B-A807-DE8E0C1482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459"/>
          <a:stretch/>
        </p:blipFill>
        <p:spPr>
          <a:xfrm>
            <a:off x="0" y="0"/>
            <a:ext cx="12192000" cy="720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400" y="0"/>
            <a:ext cx="10933200" cy="720000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400" y="846000"/>
            <a:ext cx="10933200" cy="5554800"/>
          </a:xfrm>
        </p:spPr>
        <p:txBody>
          <a:bodyPr>
            <a:normAutofit/>
          </a:bodyPr>
          <a:lstStyle>
            <a:lvl1pPr marL="171450" marR="0" indent="-171450" algn="l" defTabSz="685800" rtl="0" eaLnBrk="1" fontAlgn="auto" latinLnBrk="0" hangingPunct="1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/>
            </a:lvl1pPr>
            <a:lvl2pPr marL="514350" marR="0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等线" panose="02010600030101010101" pitchFamily="2" charset="-122"/>
              <a:buChar char="‐"/>
              <a:tabLst/>
              <a:defRPr sz="2000"/>
            </a:lvl2pPr>
            <a:lvl3pPr marL="857250" marR="0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Wingdings 2" panose="05020102010507070707" pitchFamily="18" charset="2"/>
              <a:buChar char=""/>
              <a:tabLst/>
              <a:defRPr sz="1600"/>
            </a:lvl3pPr>
            <a:lvl4pPr marL="1200150" marR="0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4pPr>
            <a:lvl5pPr marL="1543050" marR="0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F63D983-7F5B-4582-AA3A-9656365CD1BA}"/>
              </a:ext>
            </a:extLst>
          </p:cNvPr>
          <p:cNvSpPr/>
          <p:nvPr/>
        </p:nvSpPr>
        <p:spPr>
          <a:xfrm>
            <a:off x="0" y="6398656"/>
            <a:ext cx="12192000" cy="45934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135000" rIns="135000" rtlCol="0" anchor="ctr"/>
          <a:lstStyle/>
          <a:p>
            <a:pPr algn="r"/>
            <a:r>
              <a:rPr lang="en-US" altLang="zh-CN" sz="900" b="1" dirty="0">
                <a:solidFill>
                  <a:srgbClr val="FF0000"/>
                </a:solidFill>
                <a:effectLst>
                  <a:reflection blurRad="6350" stA="20000" endPos="85000" dist="76200" dir="5400000" sy="-100000" algn="bl" rotWithShape="0"/>
                </a:effectLst>
              </a:rPr>
              <a:t>D</a:t>
            </a:r>
            <a:r>
              <a:rPr lang="en-US" altLang="zh-CN" sz="900" b="1" dirty="0">
                <a:effectLst>
                  <a:reflection blurRad="6350" stA="20000" endPos="85000" dist="76200" dir="5400000" sy="-100000" algn="bl" rotWithShape="0"/>
                </a:effectLst>
              </a:rPr>
              <a:t>igital </a:t>
            </a:r>
            <a:r>
              <a:rPr lang="en-US" altLang="zh-CN" sz="900" b="1" dirty="0">
                <a:solidFill>
                  <a:srgbClr val="FF0000"/>
                </a:solidFill>
                <a:effectLst>
                  <a:reflection blurRad="6350" stA="20000" endPos="85000" dist="76200" dir="5400000" sy="-100000" algn="bl" rotWithShape="0"/>
                </a:effectLst>
              </a:rPr>
              <a:t>I</a:t>
            </a:r>
            <a:r>
              <a:rPr lang="en-US" altLang="zh-CN" sz="900" b="1" dirty="0">
                <a:effectLst>
                  <a:reflection blurRad="6350" stA="20000" endPos="85000" dist="76200" dir="5400000" sy="-100000" algn="bl" rotWithShape="0"/>
                </a:effectLst>
              </a:rPr>
              <a:t>mage </a:t>
            </a:r>
            <a:r>
              <a:rPr lang="en-US" altLang="zh-CN" sz="900" b="1" dirty="0">
                <a:solidFill>
                  <a:srgbClr val="FF0000"/>
                </a:solidFill>
                <a:effectLst>
                  <a:reflection blurRad="6350" stA="20000" endPos="85000" dist="76200" dir="5400000" sy="-100000" algn="bl" rotWithShape="0"/>
                </a:effectLst>
              </a:rPr>
              <a:t>P</a:t>
            </a:r>
            <a:r>
              <a:rPr lang="en-US" altLang="zh-CN" sz="900" b="1" dirty="0">
                <a:effectLst>
                  <a:reflection blurRad="6350" stA="20000" endPos="85000" dist="76200" dir="5400000" sy="-100000" algn="bl" rotWithShape="0"/>
                </a:effectLst>
              </a:rPr>
              <a:t>rocessing</a:t>
            </a:r>
            <a:endParaRPr lang="zh-CN" altLang="en-US" sz="900" b="1" dirty="0">
              <a:effectLst>
                <a:reflection blurRad="6350" stA="20000" endPos="85000" dist="76200" dir="5400000" sy="-100000" algn="bl" rotWithShape="0"/>
              </a:effectLst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DA7A2AD-39DE-4008-AA73-BF2AD3EB497D}"/>
              </a:ext>
            </a:extLst>
          </p:cNvPr>
          <p:cNvSpPr/>
          <p:nvPr/>
        </p:nvSpPr>
        <p:spPr>
          <a:xfrm>
            <a:off x="0" y="722845"/>
            <a:ext cx="12192000" cy="36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829099CE-CAD6-4734-BE88-2940E43C5FCF}"/>
              </a:ext>
            </a:extLst>
          </p:cNvPr>
          <p:cNvSpPr/>
          <p:nvPr/>
        </p:nvSpPr>
        <p:spPr>
          <a:xfrm>
            <a:off x="347839" y="6550711"/>
            <a:ext cx="1217563" cy="136178"/>
          </a:xfrm>
          <a:custGeom>
            <a:avLst/>
            <a:gdLst/>
            <a:ahLst/>
            <a:cxnLst/>
            <a:rect l="l" t="t" r="r" b="b"/>
            <a:pathLst>
              <a:path w="1217563" h="136178">
                <a:moveTo>
                  <a:pt x="26789" y="113556"/>
                </a:moveTo>
                <a:cubicBezTo>
                  <a:pt x="21729" y="113556"/>
                  <a:pt x="18380" y="113978"/>
                  <a:pt x="16743" y="114821"/>
                </a:cubicBezTo>
                <a:cubicBezTo>
                  <a:pt x="13915" y="116359"/>
                  <a:pt x="12501" y="118443"/>
                  <a:pt x="12501" y="121072"/>
                </a:cubicBezTo>
                <a:cubicBezTo>
                  <a:pt x="12501" y="123602"/>
                  <a:pt x="13965" y="125897"/>
                  <a:pt x="16892" y="127955"/>
                </a:cubicBezTo>
                <a:cubicBezTo>
                  <a:pt x="19819" y="130014"/>
                  <a:pt x="25326" y="131044"/>
                  <a:pt x="33412" y="131044"/>
                </a:cubicBezTo>
                <a:cubicBezTo>
                  <a:pt x="40308" y="131044"/>
                  <a:pt x="45727" y="130126"/>
                  <a:pt x="49671" y="128290"/>
                </a:cubicBezTo>
                <a:cubicBezTo>
                  <a:pt x="53615" y="126455"/>
                  <a:pt x="55587" y="123875"/>
                  <a:pt x="55587" y="120551"/>
                </a:cubicBezTo>
                <a:cubicBezTo>
                  <a:pt x="55587" y="119311"/>
                  <a:pt x="55215" y="118269"/>
                  <a:pt x="54471" y="117426"/>
                </a:cubicBezTo>
                <a:cubicBezTo>
                  <a:pt x="53132" y="115938"/>
                  <a:pt x="51110" y="114921"/>
                  <a:pt x="48406" y="114375"/>
                </a:cubicBezTo>
                <a:cubicBezTo>
                  <a:pt x="45703" y="113829"/>
                  <a:pt x="38497" y="113556"/>
                  <a:pt x="26789" y="113556"/>
                </a:cubicBezTo>
                <a:close/>
                <a:moveTo>
                  <a:pt x="1042020" y="80368"/>
                </a:moveTo>
                <a:cubicBezTo>
                  <a:pt x="1045493" y="80368"/>
                  <a:pt x="1048432" y="81583"/>
                  <a:pt x="1050838" y="84014"/>
                </a:cubicBezTo>
                <a:cubicBezTo>
                  <a:pt x="1053244" y="86445"/>
                  <a:pt x="1054447" y="89372"/>
                  <a:pt x="1054447" y="92795"/>
                </a:cubicBezTo>
                <a:cubicBezTo>
                  <a:pt x="1054447" y="96218"/>
                  <a:pt x="1053232" y="99132"/>
                  <a:pt x="1050801" y="101538"/>
                </a:cubicBezTo>
                <a:cubicBezTo>
                  <a:pt x="1048370" y="103944"/>
                  <a:pt x="1045443" y="105147"/>
                  <a:pt x="1042020" y="105147"/>
                </a:cubicBezTo>
                <a:cubicBezTo>
                  <a:pt x="1038597" y="105147"/>
                  <a:pt x="1035682" y="103944"/>
                  <a:pt x="1033276" y="101538"/>
                </a:cubicBezTo>
                <a:cubicBezTo>
                  <a:pt x="1030870" y="99132"/>
                  <a:pt x="1029667" y="96218"/>
                  <a:pt x="1029667" y="92795"/>
                </a:cubicBezTo>
                <a:cubicBezTo>
                  <a:pt x="1029667" y="89372"/>
                  <a:pt x="1030870" y="86445"/>
                  <a:pt x="1033276" y="84014"/>
                </a:cubicBezTo>
                <a:cubicBezTo>
                  <a:pt x="1035682" y="81583"/>
                  <a:pt x="1038597" y="80368"/>
                  <a:pt x="1042020" y="80368"/>
                </a:cubicBezTo>
                <a:close/>
                <a:moveTo>
                  <a:pt x="775320" y="80368"/>
                </a:moveTo>
                <a:cubicBezTo>
                  <a:pt x="778793" y="80368"/>
                  <a:pt x="781732" y="81583"/>
                  <a:pt x="784138" y="84014"/>
                </a:cubicBezTo>
                <a:cubicBezTo>
                  <a:pt x="786544" y="86445"/>
                  <a:pt x="787747" y="89372"/>
                  <a:pt x="787747" y="92795"/>
                </a:cubicBezTo>
                <a:cubicBezTo>
                  <a:pt x="787747" y="96218"/>
                  <a:pt x="786532" y="99132"/>
                  <a:pt x="784101" y="101538"/>
                </a:cubicBezTo>
                <a:cubicBezTo>
                  <a:pt x="781670" y="103944"/>
                  <a:pt x="778743" y="105147"/>
                  <a:pt x="775320" y="105147"/>
                </a:cubicBezTo>
                <a:cubicBezTo>
                  <a:pt x="771897" y="105147"/>
                  <a:pt x="768982" y="103944"/>
                  <a:pt x="766576" y="101538"/>
                </a:cubicBezTo>
                <a:cubicBezTo>
                  <a:pt x="764170" y="99132"/>
                  <a:pt x="762967" y="96218"/>
                  <a:pt x="762967" y="92795"/>
                </a:cubicBezTo>
                <a:cubicBezTo>
                  <a:pt x="762967" y="89372"/>
                  <a:pt x="764170" y="86445"/>
                  <a:pt x="766576" y="84014"/>
                </a:cubicBezTo>
                <a:cubicBezTo>
                  <a:pt x="768982" y="81583"/>
                  <a:pt x="771897" y="80368"/>
                  <a:pt x="775320" y="80368"/>
                </a:cubicBezTo>
                <a:close/>
                <a:moveTo>
                  <a:pt x="342602" y="64294"/>
                </a:moveTo>
                <a:cubicBezTo>
                  <a:pt x="336600" y="67816"/>
                  <a:pt x="332135" y="71587"/>
                  <a:pt x="329208" y="75605"/>
                </a:cubicBezTo>
                <a:cubicBezTo>
                  <a:pt x="327273" y="78284"/>
                  <a:pt x="326306" y="80988"/>
                  <a:pt x="326306" y="83716"/>
                </a:cubicBezTo>
                <a:cubicBezTo>
                  <a:pt x="326306" y="85998"/>
                  <a:pt x="327124" y="88007"/>
                  <a:pt x="328761" y="89744"/>
                </a:cubicBezTo>
                <a:cubicBezTo>
                  <a:pt x="330001" y="91083"/>
                  <a:pt x="331738" y="91753"/>
                  <a:pt x="333970" y="91753"/>
                </a:cubicBezTo>
                <a:cubicBezTo>
                  <a:pt x="336451" y="91753"/>
                  <a:pt x="339328" y="90364"/>
                  <a:pt x="342602" y="87586"/>
                </a:cubicBezTo>
                <a:close/>
                <a:moveTo>
                  <a:pt x="267295" y="40705"/>
                </a:moveTo>
                <a:cubicBezTo>
                  <a:pt x="262285" y="40705"/>
                  <a:pt x="258167" y="44326"/>
                  <a:pt x="254942" y="51569"/>
                </a:cubicBezTo>
                <a:lnTo>
                  <a:pt x="254942" y="88702"/>
                </a:lnTo>
                <a:cubicBezTo>
                  <a:pt x="259209" y="94754"/>
                  <a:pt x="263773" y="97780"/>
                  <a:pt x="268635" y="97780"/>
                </a:cubicBezTo>
                <a:cubicBezTo>
                  <a:pt x="271314" y="97780"/>
                  <a:pt x="273521" y="96367"/>
                  <a:pt x="275258" y="93539"/>
                </a:cubicBezTo>
                <a:cubicBezTo>
                  <a:pt x="277837" y="89372"/>
                  <a:pt x="279127" y="81434"/>
                  <a:pt x="279127" y="69726"/>
                </a:cubicBezTo>
                <a:cubicBezTo>
                  <a:pt x="279127" y="57721"/>
                  <a:pt x="277713" y="49511"/>
                  <a:pt x="274885" y="45095"/>
                </a:cubicBezTo>
                <a:cubicBezTo>
                  <a:pt x="273000" y="42168"/>
                  <a:pt x="270470" y="40705"/>
                  <a:pt x="267295" y="40705"/>
                </a:cubicBezTo>
                <a:close/>
                <a:moveTo>
                  <a:pt x="638696" y="40110"/>
                </a:moveTo>
                <a:cubicBezTo>
                  <a:pt x="634429" y="40110"/>
                  <a:pt x="630337" y="42516"/>
                  <a:pt x="626418" y="47328"/>
                </a:cubicBezTo>
                <a:lnTo>
                  <a:pt x="626418" y="78284"/>
                </a:lnTo>
                <a:cubicBezTo>
                  <a:pt x="626418" y="84584"/>
                  <a:pt x="626566" y="88603"/>
                  <a:pt x="626864" y="90339"/>
                </a:cubicBezTo>
                <a:cubicBezTo>
                  <a:pt x="627360" y="93266"/>
                  <a:pt x="628551" y="95635"/>
                  <a:pt x="630436" y="97446"/>
                </a:cubicBezTo>
                <a:cubicBezTo>
                  <a:pt x="632321" y="99256"/>
                  <a:pt x="634727" y="100162"/>
                  <a:pt x="637654" y="100162"/>
                </a:cubicBezTo>
                <a:cubicBezTo>
                  <a:pt x="640184" y="100162"/>
                  <a:pt x="642354" y="99442"/>
                  <a:pt x="644165" y="98004"/>
                </a:cubicBezTo>
                <a:cubicBezTo>
                  <a:pt x="645976" y="96565"/>
                  <a:pt x="647489" y="93713"/>
                  <a:pt x="648704" y="89446"/>
                </a:cubicBezTo>
                <a:cubicBezTo>
                  <a:pt x="649920" y="85180"/>
                  <a:pt x="650528" y="77490"/>
                  <a:pt x="650528" y="66378"/>
                </a:cubicBezTo>
                <a:cubicBezTo>
                  <a:pt x="650528" y="55712"/>
                  <a:pt x="649188" y="48394"/>
                  <a:pt x="646509" y="44426"/>
                </a:cubicBezTo>
                <a:cubicBezTo>
                  <a:pt x="644574" y="41548"/>
                  <a:pt x="641970" y="40110"/>
                  <a:pt x="638696" y="40110"/>
                </a:cubicBezTo>
                <a:close/>
                <a:moveTo>
                  <a:pt x="909042" y="38993"/>
                </a:moveTo>
                <a:cubicBezTo>
                  <a:pt x="907206" y="38993"/>
                  <a:pt x="905694" y="39489"/>
                  <a:pt x="904503" y="40482"/>
                </a:cubicBezTo>
                <a:cubicBezTo>
                  <a:pt x="902667" y="42019"/>
                  <a:pt x="901167" y="44723"/>
                  <a:pt x="900001" y="48593"/>
                </a:cubicBezTo>
                <a:cubicBezTo>
                  <a:pt x="898835" y="52462"/>
                  <a:pt x="898252" y="58391"/>
                  <a:pt x="898252" y="66378"/>
                </a:cubicBezTo>
                <a:cubicBezTo>
                  <a:pt x="898252" y="75159"/>
                  <a:pt x="898897" y="81657"/>
                  <a:pt x="900187" y="85874"/>
                </a:cubicBezTo>
                <a:cubicBezTo>
                  <a:pt x="901477" y="90091"/>
                  <a:pt x="903238" y="93142"/>
                  <a:pt x="905470" y="95027"/>
                </a:cubicBezTo>
                <a:cubicBezTo>
                  <a:pt x="906611" y="95970"/>
                  <a:pt x="908174" y="96441"/>
                  <a:pt x="910158" y="96441"/>
                </a:cubicBezTo>
                <a:cubicBezTo>
                  <a:pt x="914524" y="96441"/>
                  <a:pt x="918642" y="93018"/>
                  <a:pt x="922511" y="86172"/>
                </a:cubicBezTo>
                <a:lnTo>
                  <a:pt x="922511" y="49560"/>
                </a:lnTo>
                <a:cubicBezTo>
                  <a:pt x="918840" y="42516"/>
                  <a:pt x="914350" y="38993"/>
                  <a:pt x="909042" y="38993"/>
                </a:cubicBezTo>
                <a:close/>
                <a:moveTo>
                  <a:pt x="527968" y="36984"/>
                </a:moveTo>
                <a:cubicBezTo>
                  <a:pt x="526082" y="36984"/>
                  <a:pt x="524222" y="38026"/>
                  <a:pt x="522387" y="40110"/>
                </a:cubicBezTo>
                <a:cubicBezTo>
                  <a:pt x="519906" y="42937"/>
                  <a:pt x="517252" y="47650"/>
                  <a:pt x="514424" y="54248"/>
                </a:cubicBezTo>
                <a:cubicBezTo>
                  <a:pt x="509364" y="66105"/>
                  <a:pt x="506834" y="75630"/>
                  <a:pt x="506834" y="82823"/>
                </a:cubicBezTo>
                <a:cubicBezTo>
                  <a:pt x="506834" y="85006"/>
                  <a:pt x="507293" y="86693"/>
                  <a:pt x="508211" y="87883"/>
                </a:cubicBezTo>
                <a:cubicBezTo>
                  <a:pt x="509129" y="89074"/>
                  <a:pt x="510133" y="89669"/>
                  <a:pt x="511225" y="89669"/>
                </a:cubicBezTo>
                <a:cubicBezTo>
                  <a:pt x="512167" y="89669"/>
                  <a:pt x="513531" y="88975"/>
                  <a:pt x="515317" y="87586"/>
                </a:cubicBezTo>
                <a:cubicBezTo>
                  <a:pt x="517847" y="85651"/>
                  <a:pt x="520551" y="82377"/>
                  <a:pt x="523428" y="77763"/>
                </a:cubicBezTo>
                <a:cubicBezTo>
                  <a:pt x="526306" y="73149"/>
                  <a:pt x="528662" y="68027"/>
                  <a:pt x="530498" y="62397"/>
                </a:cubicBezTo>
                <a:cubicBezTo>
                  <a:pt x="532333" y="56766"/>
                  <a:pt x="533251" y="51569"/>
                  <a:pt x="533251" y="46807"/>
                </a:cubicBezTo>
                <a:cubicBezTo>
                  <a:pt x="533251" y="43384"/>
                  <a:pt x="532606" y="40779"/>
                  <a:pt x="531316" y="38993"/>
                </a:cubicBezTo>
                <a:cubicBezTo>
                  <a:pt x="530374" y="37654"/>
                  <a:pt x="529258" y="36984"/>
                  <a:pt x="527968" y="36984"/>
                </a:cubicBezTo>
                <a:close/>
                <a:moveTo>
                  <a:pt x="184919" y="36910"/>
                </a:moveTo>
                <a:cubicBezTo>
                  <a:pt x="182389" y="36910"/>
                  <a:pt x="180218" y="37865"/>
                  <a:pt x="178408" y="39775"/>
                </a:cubicBezTo>
                <a:cubicBezTo>
                  <a:pt x="176597" y="41685"/>
                  <a:pt x="175406" y="45455"/>
                  <a:pt x="174836" y="51086"/>
                </a:cubicBezTo>
                <a:cubicBezTo>
                  <a:pt x="174265" y="56716"/>
                  <a:pt x="173980" y="64542"/>
                  <a:pt x="173980" y="74563"/>
                </a:cubicBezTo>
                <a:cubicBezTo>
                  <a:pt x="173980" y="79871"/>
                  <a:pt x="174327" y="84832"/>
                  <a:pt x="175022" y="89446"/>
                </a:cubicBezTo>
                <a:cubicBezTo>
                  <a:pt x="175567" y="92968"/>
                  <a:pt x="176733" y="95647"/>
                  <a:pt x="178519" y="97483"/>
                </a:cubicBezTo>
                <a:cubicBezTo>
                  <a:pt x="180305" y="99318"/>
                  <a:pt x="182339" y="100236"/>
                  <a:pt x="184621" y="100236"/>
                </a:cubicBezTo>
                <a:cubicBezTo>
                  <a:pt x="186854" y="100236"/>
                  <a:pt x="188714" y="99616"/>
                  <a:pt x="190202" y="98376"/>
                </a:cubicBezTo>
                <a:cubicBezTo>
                  <a:pt x="192137" y="96689"/>
                  <a:pt x="193427" y="94333"/>
                  <a:pt x="194072" y="91306"/>
                </a:cubicBezTo>
                <a:cubicBezTo>
                  <a:pt x="195064" y="86594"/>
                  <a:pt x="195560" y="77069"/>
                  <a:pt x="195560" y="62731"/>
                </a:cubicBezTo>
                <a:cubicBezTo>
                  <a:pt x="195560" y="54298"/>
                  <a:pt x="195089" y="48506"/>
                  <a:pt x="194146" y="45356"/>
                </a:cubicBezTo>
                <a:cubicBezTo>
                  <a:pt x="193204" y="42206"/>
                  <a:pt x="191815" y="39911"/>
                  <a:pt x="189979" y="38472"/>
                </a:cubicBezTo>
                <a:cubicBezTo>
                  <a:pt x="188689" y="37431"/>
                  <a:pt x="187002" y="36910"/>
                  <a:pt x="184919" y="36910"/>
                </a:cubicBezTo>
                <a:close/>
                <a:moveTo>
                  <a:pt x="830610" y="36463"/>
                </a:moveTo>
                <a:cubicBezTo>
                  <a:pt x="828030" y="36463"/>
                  <a:pt x="825922" y="37728"/>
                  <a:pt x="824284" y="40258"/>
                </a:cubicBezTo>
                <a:cubicBezTo>
                  <a:pt x="821358" y="44674"/>
                  <a:pt x="819894" y="50726"/>
                  <a:pt x="819894" y="58415"/>
                </a:cubicBezTo>
                <a:lnTo>
                  <a:pt x="819894" y="61020"/>
                </a:lnTo>
                <a:lnTo>
                  <a:pt x="840135" y="61020"/>
                </a:lnTo>
                <a:cubicBezTo>
                  <a:pt x="840135" y="53033"/>
                  <a:pt x="839701" y="47551"/>
                  <a:pt x="838832" y="44574"/>
                </a:cubicBezTo>
                <a:cubicBezTo>
                  <a:pt x="837964" y="41598"/>
                  <a:pt x="836612" y="39341"/>
                  <a:pt x="834777" y="37803"/>
                </a:cubicBezTo>
                <a:cubicBezTo>
                  <a:pt x="833735" y="36910"/>
                  <a:pt x="832346" y="36463"/>
                  <a:pt x="830610" y="36463"/>
                </a:cubicBezTo>
                <a:close/>
                <a:moveTo>
                  <a:pt x="31179" y="36240"/>
                </a:moveTo>
                <a:cubicBezTo>
                  <a:pt x="28302" y="36240"/>
                  <a:pt x="25871" y="37691"/>
                  <a:pt x="23887" y="40593"/>
                </a:cubicBezTo>
                <a:cubicBezTo>
                  <a:pt x="21902" y="43495"/>
                  <a:pt x="20910" y="49511"/>
                  <a:pt x="20910" y="58639"/>
                </a:cubicBezTo>
                <a:cubicBezTo>
                  <a:pt x="20910" y="66030"/>
                  <a:pt x="21890" y="71103"/>
                  <a:pt x="23850" y="73856"/>
                </a:cubicBezTo>
                <a:cubicBezTo>
                  <a:pt x="25809" y="76610"/>
                  <a:pt x="28128" y="77986"/>
                  <a:pt x="30807" y="77986"/>
                </a:cubicBezTo>
                <a:cubicBezTo>
                  <a:pt x="33784" y="77986"/>
                  <a:pt x="36264" y="76622"/>
                  <a:pt x="38249" y="73894"/>
                </a:cubicBezTo>
                <a:cubicBezTo>
                  <a:pt x="40233" y="71165"/>
                  <a:pt x="41225" y="65857"/>
                  <a:pt x="41225" y="57969"/>
                </a:cubicBezTo>
                <a:cubicBezTo>
                  <a:pt x="41225" y="49089"/>
                  <a:pt x="40109" y="43036"/>
                  <a:pt x="37877" y="39812"/>
                </a:cubicBezTo>
                <a:cubicBezTo>
                  <a:pt x="36289" y="37431"/>
                  <a:pt x="34057" y="36240"/>
                  <a:pt x="31179" y="36240"/>
                </a:cubicBezTo>
                <a:close/>
                <a:moveTo>
                  <a:pt x="951458" y="33710"/>
                </a:moveTo>
                <a:lnTo>
                  <a:pt x="979810" y="33710"/>
                </a:lnTo>
                <a:lnTo>
                  <a:pt x="979810" y="81261"/>
                </a:lnTo>
                <a:cubicBezTo>
                  <a:pt x="979810" y="86221"/>
                  <a:pt x="980046" y="89421"/>
                  <a:pt x="980517" y="90860"/>
                </a:cubicBezTo>
                <a:cubicBezTo>
                  <a:pt x="980988" y="92299"/>
                  <a:pt x="981732" y="93390"/>
                  <a:pt x="982749" y="94134"/>
                </a:cubicBezTo>
                <a:cubicBezTo>
                  <a:pt x="983766" y="94878"/>
                  <a:pt x="984944" y="95250"/>
                  <a:pt x="986284" y="95250"/>
                </a:cubicBezTo>
                <a:cubicBezTo>
                  <a:pt x="988070" y="95250"/>
                  <a:pt x="989682" y="94779"/>
                  <a:pt x="991121" y="93837"/>
                </a:cubicBezTo>
                <a:cubicBezTo>
                  <a:pt x="993105" y="92547"/>
                  <a:pt x="995486" y="89942"/>
                  <a:pt x="998265" y="86023"/>
                </a:cubicBezTo>
                <a:lnTo>
                  <a:pt x="998265" y="48816"/>
                </a:lnTo>
                <a:cubicBezTo>
                  <a:pt x="998265" y="43557"/>
                  <a:pt x="997781" y="40283"/>
                  <a:pt x="996814" y="38993"/>
                </a:cubicBezTo>
                <a:cubicBezTo>
                  <a:pt x="995846" y="37703"/>
                  <a:pt x="993824" y="36860"/>
                  <a:pt x="990749" y="36463"/>
                </a:cubicBezTo>
                <a:lnTo>
                  <a:pt x="990749" y="33710"/>
                </a:lnTo>
                <a:lnTo>
                  <a:pt x="1019100" y="33710"/>
                </a:lnTo>
                <a:lnTo>
                  <a:pt x="1019100" y="88181"/>
                </a:lnTo>
                <a:cubicBezTo>
                  <a:pt x="1019100" y="93489"/>
                  <a:pt x="1019597" y="96801"/>
                  <a:pt x="1020589" y="98115"/>
                </a:cubicBezTo>
                <a:cubicBezTo>
                  <a:pt x="1021581" y="99430"/>
                  <a:pt x="1023590" y="100261"/>
                  <a:pt x="1026616" y="100608"/>
                </a:cubicBezTo>
                <a:lnTo>
                  <a:pt x="1026616" y="103287"/>
                </a:lnTo>
                <a:lnTo>
                  <a:pt x="998265" y="103287"/>
                </a:lnTo>
                <a:lnTo>
                  <a:pt x="998265" y="93985"/>
                </a:lnTo>
                <a:cubicBezTo>
                  <a:pt x="994941" y="97954"/>
                  <a:pt x="991617" y="100844"/>
                  <a:pt x="988293" y="102655"/>
                </a:cubicBezTo>
                <a:cubicBezTo>
                  <a:pt x="984969" y="104465"/>
                  <a:pt x="981248" y="105371"/>
                  <a:pt x="977131" y="105371"/>
                </a:cubicBezTo>
                <a:cubicBezTo>
                  <a:pt x="973212" y="105371"/>
                  <a:pt x="969727" y="104168"/>
                  <a:pt x="966676" y="101762"/>
                </a:cubicBezTo>
                <a:cubicBezTo>
                  <a:pt x="963625" y="99356"/>
                  <a:pt x="961578" y="96540"/>
                  <a:pt x="960537" y="93316"/>
                </a:cubicBezTo>
                <a:cubicBezTo>
                  <a:pt x="959495" y="90091"/>
                  <a:pt x="958974" y="84460"/>
                  <a:pt x="958974" y="76424"/>
                </a:cubicBezTo>
                <a:lnTo>
                  <a:pt x="958974" y="48816"/>
                </a:lnTo>
                <a:cubicBezTo>
                  <a:pt x="958974" y="43557"/>
                  <a:pt x="958490" y="40283"/>
                  <a:pt x="957523" y="38993"/>
                </a:cubicBezTo>
                <a:cubicBezTo>
                  <a:pt x="956556" y="37703"/>
                  <a:pt x="954534" y="36860"/>
                  <a:pt x="951458" y="36463"/>
                </a:cubicBezTo>
                <a:close/>
                <a:moveTo>
                  <a:pt x="673670" y="33710"/>
                </a:moveTo>
                <a:lnTo>
                  <a:pt x="702841" y="33710"/>
                </a:lnTo>
                <a:lnTo>
                  <a:pt x="702841" y="88851"/>
                </a:lnTo>
                <a:cubicBezTo>
                  <a:pt x="702841" y="93762"/>
                  <a:pt x="703411" y="96900"/>
                  <a:pt x="704552" y="98264"/>
                </a:cubicBezTo>
                <a:cubicBezTo>
                  <a:pt x="705693" y="99628"/>
                  <a:pt x="707926" y="100410"/>
                  <a:pt x="711250" y="100608"/>
                </a:cubicBezTo>
                <a:lnTo>
                  <a:pt x="711250" y="103287"/>
                </a:lnTo>
                <a:lnTo>
                  <a:pt x="673670" y="103287"/>
                </a:lnTo>
                <a:lnTo>
                  <a:pt x="673670" y="100608"/>
                </a:lnTo>
                <a:cubicBezTo>
                  <a:pt x="676746" y="100509"/>
                  <a:pt x="679028" y="99616"/>
                  <a:pt x="680516" y="97929"/>
                </a:cubicBezTo>
                <a:cubicBezTo>
                  <a:pt x="681509" y="96788"/>
                  <a:pt x="682005" y="93762"/>
                  <a:pt x="682005" y="88851"/>
                </a:cubicBezTo>
                <a:lnTo>
                  <a:pt x="682005" y="48221"/>
                </a:lnTo>
                <a:cubicBezTo>
                  <a:pt x="682005" y="43309"/>
                  <a:pt x="681434" y="40172"/>
                  <a:pt x="680293" y="38807"/>
                </a:cubicBezTo>
                <a:cubicBezTo>
                  <a:pt x="679152" y="37443"/>
                  <a:pt x="676945" y="36662"/>
                  <a:pt x="673670" y="36463"/>
                </a:cubicBezTo>
                <a:close/>
                <a:moveTo>
                  <a:pt x="75158" y="33710"/>
                </a:moveTo>
                <a:lnTo>
                  <a:pt x="103510" y="33710"/>
                </a:lnTo>
                <a:lnTo>
                  <a:pt x="103510" y="81261"/>
                </a:lnTo>
                <a:cubicBezTo>
                  <a:pt x="103510" y="86221"/>
                  <a:pt x="103746" y="89421"/>
                  <a:pt x="104217" y="90860"/>
                </a:cubicBezTo>
                <a:cubicBezTo>
                  <a:pt x="104688" y="92299"/>
                  <a:pt x="105432" y="93390"/>
                  <a:pt x="106449" y="94134"/>
                </a:cubicBezTo>
                <a:cubicBezTo>
                  <a:pt x="107466" y="94878"/>
                  <a:pt x="108644" y="95250"/>
                  <a:pt x="109984" y="95250"/>
                </a:cubicBezTo>
                <a:cubicBezTo>
                  <a:pt x="111770" y="95250"/>
                  <a:pt x="113382" y="94779"/>
                  <a:pt x="114821" y="93837"/>
                </a:cubicBezTo>
                <a:cubicBezTo>
                  <a:pt x="116805" y="92547"/>
                  <a:pt x="119186" y="89942"/>
                  <a:pt x="121965" y="86023"/>
                </a:cubicBezTo>
                <a:lnTo>
                  <a:pt x="121965" y="48816"/>
                </a:lnTo>
                <a:cubicBezTo>
                  <a:pt x="121965" y="43557"/>
                  <a:pt x="121481" y="40283"/>
                  <a:pt x="120514" y="38993"/>
                </a:cubicBezTo>
                <a:cubicBezTo>
                  <a:pt x="119546" y="37703"/>
                  <a:pt x="117524" y="36860"/>
                  <a:pt x="114449" y="36463"/>
                </a:cubicBezTo>
                <a:lnTo>
                  <a:pt x="114449" y="33710"/>
                </a:lnTo>
                <a:lnTo>
                  <a:pt x="142800" y="33710"/>
                </a:lnTo>
                <a:lnTo>
                  <a:pt x="142800" y="88181"/>
                </a:lnTo>
                <a:cubicBezTo>
                  <a:pt x="142800" y="93489"/>
                  <a:pt x="143297" y="96801"/>
                  <a:pt x="144289" y="98115"/>
                </a:cubicBezTo>
                <a:cubicBezTo>
                  <a:pt x="145281" y="99430"/>
                  <a:pt x="147290" y="100261"/>
                  <a:pt x="150316" y="100608"/>
                </a:cubicBezTo>
                <a:lnTo>
                  <a:pt x="150316" y="103287"/>
                </a:lnTo>
                <a:lnTo>
                  <a:pt x="121965" y="103287"/>
                </a:lnTo>
                <a:lnTo>
                  <a:pt x="121965" y="93985"/>
                </a:lnTo>
                <a:cubicBezTo>
                  <a:pt x="118641" y="97954"/>
                  <a:pt x="115317" y="100844"/>
                  <a:pt x="111993" y="102655"/>
                </a:cubicBezTo>
                <a:cubicBezTo>
                  <a:pt x="108669" y="104465"/>
                  <a:pt x="104949" y="105371"/>
                  <a:pt x="100831" y="105371"/>
                </a:cubicBezTo>
                <a:cubicBezTo>
                  <a:pt x="96912" y="105371"/>
                  <a:pt x="93427" y="104168"/>
                  <a:pt x="90376" y="101762"/>
                </a:cubicBezTo>
                <a:cubicBezTo>
                  <a:pt x="87325" y="99356"/>
                  <a:pt x="85278" y="96540"/>
                  <a:pt x="84237" y="93316"/>
                </a:cubicBezTo>
                <a:cubicBezTo>
                  <a:pt x="83195" y="90091"/>
                  <a:pt x="82674" y="84460"/>
                  <a:pt x="82674" y="76424"/>
                </a:cubicBezTo>
                <a:lnTo>
                  <a:pt x="82674" y="48816"/>
                </a:lnTo>
                <a:cubicBezTo>
                  <a:pt x="82674" y="43557"/>
                  <a:pt x="82190" y="40283"/>
                  <a:pt x="81223" y="38993"/>
                </a:cubicBezTo>
                <a:cubicBezTo>
                  <a:pt x="80255" y="37703"/>
                  <a:pt x="78234" y="36860"/>
                  <a:pt x="75158" y="36463"/>
                </a:cubicBezTo>
                <a:close/>
                <a:moveTo>
                  <a:pt x="1191667" y="31626"/>
                </a:moveTo>
                <a:cubicBezTo>
                  <a:pt x="1196181" y="31626"/>
                  <a:pt x="1199927" y="32879"/>
                  <a:pt x="1202903" y="35384"/>
                </a:cubicBezTo>
                <a:cubicBezTo>
                  <a:pt x="1205880" y="37890"/>
                  <a:pt x="1207864" y="41003"/>
                  <a:pt x="1208856" y="44723"/>
                </a:cubicBezTo>
                <a:cubicBezTo>
                  <a:pt x="1209650" y="47551"/>
                  <a:pt x="1210047" y="52983"/>
                  <a:pt x="1210047" y="61020"/>
                </a:cubicBezTo>
                <a:lnTo>
                  <a:pt x="1210047" y="88107"/>
                </a:lnTo>
                <a:cubicBezTo>
                  <a:pt x="1210047" y="93464"/>
                  <a:pt x="1210531" y="96801"/>
                  <a:pt x="1211498" y="98115"/>
                </a:cubicBezTo>
                <a:cubicBezTo>
                  <a:pt x="1212466" y="99430"/>
                  <a:pt x="1214487" y="100261"/>
                  <a:pt x="1217563" y="100608"/>
                </a:cubicBezTo>
                <a:lnTo>
                  <a:pt x="1217563" y="103287"/>
                </a:lnTo>
                <a:lnTo>
                  <a:pt x="1182365" y="103287"/>
                </a:lnTo>
                <a:lnTo>
                  <a:pt x="1182365" y="100608"/>
                </a:lnTo>
                <a:cubicBezTo>
                  <a:pt x="1184994" y="100261"/>
                  <a:pt x="1186879" y="99170"/>
                  <a:pt x="1188020" y="97334"/>
                </a:cubicBezTo>
                <a:cubicBezTo>
                  <a:pt x="1188814" y="96094"/>
                  <a:pt x="1189211" y="93018"/>
                  <a:pt x="1189211" y="88107"/>
                </a:cubicBezTo>
                <a:lnTo>
                  <a:pt x="1189211" y="57150"/>
                </a:lnTo>
                <a:cubicBezTo>
                  <a:pt x="1189211" y="51445"/>
                  <a:pt x="1188988" y="47849"/>
                  <a:pt x="1188541" y="46360"/>
                </a:cubicBezTo>
                <a:cubicBezTo>
                  <a:pt x="1188095" y="44872"/>
                  <a:pt x="1187338" y="43719"/>
                  <a:pt x="1186272" y="42900"/>
                </a:cubicBezTo>
                <a:cubicBezTo>
                  <a:pt x="1185205" y="42082"/>
                  <a:pt x="1184027" y="41672"/>
                  <a:pt x="1182737" y="41672"/>
                </a:cubicBezTo>
                <a:cubicBezTo>
                  <a:pt x="1178471" y="41672"/>
                  <a:pt x="1174502" y="44723"/>
                  <a:pt x="1170831" y="50825"/>
                </a:cubicBezTo>
                <a:lnTo>
                  <a:pt x="1170831" y="88107"/>
                </a:lnTo>
                <a:cubicBezTo>
                  <a:pt x="1170831" y="93316"/>
                  <a:pt x="1171314" y="96615"/>
                  <a:pt x="1172282" y="98004"/>
                </a:cubicBezTo>
                <a:cubicBezTo>
                  <a:pt x="1173249" y="99393"/>
                  <a:pt x="1175048" y="100261"/>
                  <a:pt x="1177677" y="100608"/>
                </a:cubicBezTo>
                <a:lnTo>
                  <a:pt x="1177677" y="103287"/>
                </a:lnTo>
                <a:lnTo>
                  <a:pt x="1142479" y="103287"/>
                </a:lnTo>
                <a:lnTo>
                  <a:pt x="1142479" y="100608"/>
                </a:lnTo>
                <a:cubicBezTo>
                  <a:pt x="1145406" y="100311"/>
                  <a:pt x="1147490" y="99368"/>
                  <a:pt x="1148730" y="97780"/>
                </a:cubicBezTo>
                <a:cubicBezTo>
                  <a:pt x="1149573" y="96689"/>
                  <a:pt x="1149995" y="93464"/>
                  <a:pt x="1149995" y="88107"/>
                </a:cubicBezTo>
                <a:lnTo>
                  <a:pt x="1149995" y="48816"/>
                </a:lnTo>
                <a:cubicBezTo>
                  <a:pt x="1149995" y="43557"/>
                  <a:pt x="1149511" y="40283"/>
                  <a:pt x="1148544" y="38993"/>
                </a:cubicBezTo>
                <a:cubicBezTo>
                  <a:pt x="1147576" y="37703"/>
                  <a:pt x="1145555" y="36860"/>
                  <a:pt x="1142479" y="36463"/>
                </a:cubicBezTo>
                <a:lnTo>
                  <a:pt x="1142479" y="33710"/>
                </a:lnTo>
                <a:lnTo>
                  <a:pt x="1170831" y="33710"/>
                </a:lnTo>
                <a:lnTo>
                  <a:pt x="1170831" y="42714"/>
                </a:lnTo>
                <a:cubicBezTo>
                  <a:pt x="1174403" y="38844"/>
                  <a:pt x="1177826" y="36029"/>
                  <a:pt x="1181100" y="34268"/>
                </a:cubicBezTo>
                <a:cubicBezTo>
                  <a:pt x="1184374" y="32507"/>
                  <a:pt x="1187896" y="31626"/>
                  <a:pt x="1191667" y="31626"/>
                </a:cubicBezTo>
                <a:close/>
                <a:moveTo>
                  <a:pt x="1099691" y="31626"/>
                </a:moveTo>
                <a:cubicBezTo>
                  <a:pt x="1106884" y="31626"/>
                  <a:pt x="1112602" y="33437"/>
                  <a:pt x="1116843" y="37059"/>
                </a:cubicBezTo>
                <a:cubicBezTo>
                  <a:pt x="1121085" y="40680"/>
                  <a:pt x="1123206" y="44723"/>
                  <a:pt x="1123206" y="49188"/>
                </a:cubicBezTo>
                <a:cubicBezTo>
                  <a:pt x="1123206" y="52016"/>
                  <a:pt x="1122350" y="54273"/>
                  <a:pt x="1120638" y="55960"/>
                </a:cubicBezTo>
                <a:cubicBezTo>
                  <a:pt x="1118927" y="57646"/>
                  <a:pt x="1116682" y="58490"/>
                  <a:pt x="1113904" y="58490"/>
                </a:cubicBezTo>
                <a:cubicBezTo>
                  <a:pt x="1110977" y="58490"/>
                  <a:pt x="1108559" y="57522"/>
                  <a:pt x="1106649" y="55588"/>
                </a:cubicBezTo>
                <a:cubicBezTo>
                  <a:pt x="1104739" y="53653"/>
                  <a:pt x="1103560" y="50205"/>
                  <a:pt x="1103114" y="45244"/>
                </a:cubicBezTo>
                <a:cubicBezTo>
                  <a:pt x="1102816" y="42119"/>
                  <a:pt x="1102097" y="39936"/>
                  <a:pt x="1100956" y="38696"/>
                </a:cubicBezTo>
                <a:cubicBezTo>
                  <a:pt x="1099815" y="37455"/>
                  <a:pt x="1098476" y="36835"/>
                  <a:pt x="1096938" y="36835"/>
                </a:cubicBezTo>
                <a:cubicBezTo>
                  <a:pt x="1094556" y="36835"/>
                  <a:pt x="1092522" y="38100"/>
                  <a:pt x="1090836" y="40630"/>
                </a:cubicBezTo>
                <a:cubicBezTo>
                  <a:pt x="1088256" y="44450"/>
                  <a:pt x="1086966" y="50304"/>
                  <a:pt x="1086966" y="58192"/>
                </a:cubicBezTo>
                <a:cubicBezTo>
                  <a:pt x="1086966" y="64741"/>
                  <a:pt x="1088008" y="71004"/>
                  <a:pt x="1090092" y="76982"/>
                </a:cubicBezTo>
                <a:cubicBezTo>
                  <a:pt x="1092175" y="82960"/>
                  <a:pt x="1095028" y="87412"/>
                  <a:pt x="1098649" y="90339"/>
                </a:cubicBezTo>
                <a:cubicBezTo>
                  <a:pt x="1101378" y="92472"/>
                  <a:pt x="1104602" y="93539"/>
                  <a:pt x="1108323" y="93539"/>
                </a:cubicBezTo>
                <a:cubicBezTo>
                  <a:pt x="1110754" y="93539"/>
                  <a:pt x="1113061" y="92968"/>
                  <a:pt x="1115244" y="91827"/>
                </a:cubicBezTo>
                <a:cubicBezTo>
                  <a:pt x="1117426" y="90686"/>
                  <a:pt x="1120006" y="88528"/>
                  <a:pt x="1122982" y="85353"/>
                </a:cubicBezTo>
                <a:lnTo>
                  <a:pt x="1125289" y="87139"/>
                </a:lnTo>
                <a:cubicBezTo>
                  <a:pt x="1122015" y="93291"/>
                  <a:pt x="1117935" y="97867"/>
                  <a:pt x="1113048" y="100869"/>
                </a:cubicBezTo>
                <a:cubicBezTo>
                  <a:pt x="1108162" y="103870"/>
                  <a:pt x="1102965" y="105371"/>
                  <a:pt x="1097458" y="105371"/>
                </a:cubicBezTo>
                <a:cubicBezTo>
                  <a:pt x="1088182" y="105371"/>
                  <a:pt x="1080765" y="101873"/>
                  <a:pt x="1075209" y="94878"/>
                </a:cubicBezTo>
                <a:cubicBezTo>
                  <a:pt x="1069652" y="87883"/>
                  <a:pt x="1066874" y="79475"/>
                  <a:pt x="1066874" y="69652"/>
                </a:cubicBezTo>
                <a:cubicBezTo>
                  <a:pt x="1066874" y="60177"/>
                  <a:pt x="1069404" y="51842"/>
                  <a:pt x="1074465" y="44649"/>
                </a:cubicBezTo>
                <a:cubicBezTo>
                  <a:pt x="1080566" y="35967"/>
                  <a:pt x="1088975" y="31626"/>
                  <a:pt x="1099691" y="31626"/>
                </a:cubicBezTo>
                <a:close/>
                <a:moveTo>
                  <a:pt x="831726" y="31626"/>
                </a:moveTo>
                <a:cubicBezTo>
                  <a:pt x="838770" y="31626"/>
                  <a:pt x="844885" y="34516"/>
                  <a:pt x="850069" y="40296"/>
                </a:cubicBezTo>
                <a:cubicBezTo>
                  <a:pt x="855253" y="46075"/>
                  <a:pt x="858044" y="54645"/>
                  <a:pt x="858441" y="66006"/>
                </a:cubicBezTo>
                <a:lnTo>
                  <a:pt x="820266" y="66006"/>
                </a:lnTo>
                <a:cubicBezTo>
                  <a:pt x="820713" y="75233"/>
                  <a:pt x="823168" y="82526"/>
                  <a:pt x="827633" y="87883"/>
                </a:cubicBezTo>
                <a:cubicBezTo>
                  <a:pt x="831056" y="92001"/>
                  <a:pt x="835174" y="94060"/>
                  <a:pt x="839986" y="94060"/>
                </a:cubicBezTo>
                <a:cubicBezTo>
                  <a:pt x="842962" y="94060"/>
                  <a:pt x="845666" y="93229"/>
                  <a:pt x="848097" y="91567"/>
                </a:cubicBezTo>
                <a:cubicBezTo>
                  <a:pt x="850528" y="89905"/>
                  <a:pt x="853132" y="86916"/>
                  <a:pt x="855910" y="82600"/>
                </a:cubicBezTo>
                <a:lnTo>
                  <a:pt x="858441" y="84237"/>
                </a:lnTo>
                <a:cubicBezTo>
                  <a:pt x="854670" y="91927"/>
                  <a:pt x="850503" y="97371"/>
                  <a:pt x="845939" y="100571"/>
                </a:cubicBezTo>
                <a:cubicBezTo>
                  <a:pt x="841375" y="103771"/>
                  <a:pt x="836092" y="105371"/>
                  <a:pt x="830089" y="105371"/>
                </a:cubicBezTo>
                <a:cubicBezTo>
                  <a:pt x="819770" y="105371"/>
                  <a:pt x="811956" y="101402"/>
                  <a:pt x="806648" y="93464"/>
                </a:cubicBezTo>
                <a:cubicBezTo>
                  <a:pt x="802382" y="87065"/>
                  <a:pt x="800249" y="79127"/>
                  <a:pt x="800249" y="69652"/>
                </a:cubicBezTo>
                <a:cubicBezTo>
                  <a:pt x="800249" y="58043"/>
                  <a:pt x="803386" y="48804"/>
                  <a:pt x="809662" y="41933"/>
                </a:cubicBezTo>
                <a:cubicBezTo>
                  <a:pt x="815938" y="35062"/>
                  <a:pt x="823292" y="31626"/>
                  <a:pt x="831726" y="31626"/>
                </a:cubicBezTo>
                <a:close/>
                <a:moveTo>
                  <a:pt x="429667" y="31626"/>
                </a:moveTo>
                <a:cubicBezTo>
                  <a:pt x="434181" y="31626"/>
                  <a:pt x="437927" y="32879"/>
                  <a:pt x="440903" y="35384"/>
                </a:cubicBezTo>
                <a:cubicBezTo>
                  <a:pt x="443880" y="37890"/>
                  <a:pt x="445864" y="41003"/>
                  <a:pt x="446856" y="44723"/>
                </a:cubicBezTo>
                <a:cubicBezTo>
                  <a:pt x="447650" y="47551"/>
                  <a:pt x="448047" y="52983"/>
                  <a:pt x="448047" y="61020"/>
                </a:cubicBezTo>
                <a:lnTo>
                  <a:pt x="448047" y="88107"/>
                </a:lnTo>
                <a:cubicBezTo>
                  <a:pt x="448047" y="93464"/>
                  <a:pt x="448531" y="96801"/>
                  <a:pt x="449498" y="98115"/>
                </a:cubicBezTo>
                <a:cubicBezTo>
                  <a:pt x="450465" y="99430"/>
                  <a:pt x="452487" y="100261"/>
                  <a:pt x="455563" y="100608"/>
                </a:cubicBezTo>
                <a:lnTo>
                  <a:pt x="455563" y="103287"/>
                </a:lnTo>
                <a:lnTo>
                  <a:pt x="420365" y="103287"/>
                </a:lnTo>
                <a:lnTo>
                  <a:pt x="420365" y="100608"/>
                </a:lnTo>
                <a:cubicBezTo>
                  <a:pt x="422994" y="100261"/>
                  <a:pt x="424879" y="99170"/>
                  <a:pt x="426020" y="97334"/>
                </a:cubicBezTo>
                <a:cubicBezTo>
                  <a:pt x="426814" y="96094"/>
                  <a:pt x="427211" y="93018"/>
                  <a:pt x="427211" y="88107"/>
                </a:cubicBezTo>
                <a:lnTo>
                  <a:pt x="427211" y="57150"/>
                </a:lnTo>
                <a:cubicBezTo>
                  <a:pt x="427211" y="51445"/>
                  <a:pt x="426988" y="47849"/>
                  <a:pt x="426541" y="46360"/>
                </a:cubicBezTo>
                <a:cubicBezTo>
                  <a:pt x="426095" y="44872"/>
                  <a:pt x="425338" y="43719"/>
                  <a:pt x="424272" y="42900"/>
                </a:cubicBezTo>
                <a:cubicBezTo>
                  <a:pt x="423205" y="42082"/>
                  <a:pt x="422027" y="41672"/>
                  <a:pt x="420737" y="41672"/>
                </a:cubicBezTo>
                <a:cubicBezTo>
                  <a:pt x="416471" y="41672"/>
                  <a:pt x="412502" y="44723"/>
                  <a:pt x="408831" y="50825"/>
                </a:cubicBezTo>
                <a:lnTo>
                  <a:pt x="408831" y="88107"/>
                </a:lnTo>
                <a:cubicBezTo>
                  <a:pt x="408831" y="93316"/>
                  <a:pt x="409314" y="96615"/>
                  <a:pt x="410282" y="98004"/>
                </a:cubicBezTo>
                <a:cubicBezTo>
                  <a:pt x="411249" y="99393"/>
                  <a:pt x="413048" y="100261"/>
                  <a:pt x="415677" y="100608"/>
                </a:cubicBezTo>
                <a:lnTo>
                  <a:pt x="415677" y="103287"/>
                </a:lnTo>
                <a:lnTo>
                  <a:pt x="380479" y="103287"/>
                </a:lnTo>
                <a:lnTo>
                  <a:pt x="380479" y="100608"/>
                </a:lnTo>
                <a:cubicBezTo>
                  <a:pt x="383406" y="100311"/>
                  <a:pt x="385490" y="99368"/>
                  <a:pt x="386730" y="97780"/>
                </a:cubicBezTo>
                <a:cubicBezTo>
                  <a:pt x="387573" y="96689"/>
                  <a:pt x="387995" y="93464"/>
                  <a:pt x="387995" y="88107"/>
                </a:cubicBezTo>
                <a:lnTo>
                  <a:pt x="387995" y="48816"/>
                </a:lnTo>
                <a:cubicBezTo>
                  <a:pt x="387995" y="43557"/>
                  <a:pt x="387511" y="40283"/>
                  <a:pt x="386544" y="38993"/>
                </a:cubicBezTo>
                <a:cubicBezTo>
                  <a:pt x="385576" y="37703"/>
                  <a:pt x="383555" y="36860"/>
                  <a:pt x="380479" y="36463"/>
                </a:cubicBezTo>
                <a:lnTo>
                  <a:pt x="380479" y="33710"/>
                </a:lnTo>
                <a:lnTo>
                  <a:pt x="408831" y="33710"/>
                </a:lnTo>
                <a:lnTo>
                  <a:pt x="408831" y="42714"/>
                </a:lnTo>
                <a:cubicBezTo>
                  <a:pt x="412403" y="38844"/>
                  <a:pt x="415826" y="36029"/>
                  <a:pt x="419100" y="34268"/>
                </a:cubicBezTo>
                <a:cubicBezTo>
                  <a:pt x="422374" y="32507"/>
                  <a:pt x="425896" y="31626"/>
                  <a:pt x="429667" y="31626"/>
                </a:cubicBezTo>
                <a:close/>
                <a:moveTo>
                  <a:pt x="339179" y="31626"/>
                </a:moveTo>
                <a:cubicBezTo>
                  <a:pt x="345777" y="31626"/>
                  <a:pt x="350999" y="33028"/>
                  <a:pt x="354843" y="35831"/>
                </a:cubicBezTo>
                <a:cubicBezTo>
                  <a:pt x="358688" y="38634"/>
                  <a:pt x="361181" y="41672"/>
                  <a:pt x="362322" y="44946"/>
                </a:cubicBezTo>
                <a:cubicBezTo>
                  <a:pt x="363016" y="47030"/>
                  <a:pt x="363364" y="51817"/>
                  <a:pt x="363364" y="59308"/>
                </a:cubicBezTo>
                <a:lnTo>
                  <a:pt x="363364" y="86321"/>
                </a:lnTo>
                <a:cubicBezTo>
                  <a:pt x="363364" y="89496"/>
                  <a:pt x="363488" y="91492"/>
                  <a:pt x="363736" y="92311"/>
                </a:cubicBezTo>
                <a:cubicBezTo>
                  <a:pt x="363984" y="93130"/>
                  <a:pt x="364356" y="93737"/>
                  <a:pt x="364852" y="94134"/>
                </a:cubicBezTo>
                <a:cubicBezTo>
                  <a:pt x="365348" y="94531"/>
                  <a:pt x="365919" y="94730"/>
                  <a:pt x="366564" y="94730"/>
                </a:cubicBezTo>
                <a:cubicBezTo>
                  <a:pt x="367853" y="94730"/>
                  <a:pt x="369168" y="93812"/>
                  <a:pt x="370508" y="91976"/>
                </a:cubicBezTo>
                <a:lnTo>
                  <a:pt x="372740" y="93762"/>
                </a:lnTo>
                <a:cubicBezTo>
                  <a:pt x="370259" y="97433"/>
                  <a:pt x="367692" y="100100"/>
                  <a:pt x="365038" y="101762"/>
                </a:cubicBezTo>
                <a:cubicBezTo>
                  <a:pt x="362384" y="103424"/>
                  <a:pt x="359370" y="104255"/>
                  <a:pt x="355997" y="104255"/>
                </a:cubicBezTo>
                <a:cubicBezTo>
                  <a:pt x="352028" y="104255"/>
                  <a:pt x="348927" y="103324"/>
                  <a:pt x="346695" y="101464"/>
                </a:cubicBezTo>
                <a:cubicBezTo>
                  <a:pt x="344463" y="99604"/>
                  <a:pt x="343098" y="96788"/>
                  <a:pt x="342602" y="93018"/>
                </a:cubicBezTo>
                <a:cubicBezTo>
                  <a:pt x="334119" y="100509"/>
                  <a:pt x="326504" y="104255"/>
                  <a:pt x="319757" y="104255"/>
                </a:cubicBezTo>
                <a:cubicBezTo>
                  <a:pt x="315788" y="104255"/>
                  <a:pt x="312489" y="102952"/>
                  <a:pt x="309860" y="100348"/>
                </a:cubicBezTo>
                <a:cubicBezTo>
                  <a:pt x="307231" y="97743"/>
                  <a:pt x="305916" y="94481"/>
                  <a:pt x="305916" y="90562"/>
                </a:cubicBezTo>
                <a:cubicBezTo>
                  <a:pt x="305916" y="85254"/>
                  <a:pt x="308198" y="80479"/>
                  <a:pt x="312762" y="76238"/>
                </a:cubicBezTo>
                <a:cubicBezTo>
                  <a:pt x="317326" y="71996"/>
                  <a:pt x="327273" y="66353"/>
                  <a:pt x="342602" y="59308"/>
                </a:cubicBezTo>
                <a:lnTo>
                  <a:pt x="342602" y="52313"/>
                </a:lnTo>
                <a:cubicBezTo>
                  <a:pt x="342602" y="47055"/>
                  <a:pt x="342317" y="43743"/>
                  <a:pt x="341746" y="42379"/>
                </a:cubicBezTo>
                <a:cubicBezTo>
                  <a:pt x="341176" y="41015"/>
                  <a:pt x="340097" y="39824"/>
                  <a:pt x="338509" y="38807"/>
                </a:cubicBezTo>
                <a:cubicBezTo>
                  <a:pt x="336922" y="37790"/>
                  <a:pt x="335136" y="37282"/>
                  <a:pt x="333152" y="37282"/>
                </a:cubicBezTo>
                <a:cubicBezTo>
                  <a:pt x="329927" y="37282"/>
                  <a:pt x="327273" y="38001"/>
                  <a:pt x="325189" y="39440"/>
                </a:cubicBezTo>
                <a:cubicBezTo>
                  <a:pt x="323900" y="40333"/>
                  <a:pt x="323255" y="41375"/>
                  <a:pt x="323255" y="42565"/>
                </a:cubicBezTo>
                <a:cubicBezTo>
                  <a:pt x="323255" y="43607"/>
                  <a:pt x="323949" y="44897"/>
                  <a:pt x="325338" y="46435"/>
                </a:cubicBezTo>
                <a:cubicBezTo>
                  <a:pt x="327223" y="48568"/>
                  <a:pt x="328166" y="50627"/>
                  <a:pt x="328166" y="52611"/>
                </a:cubicBezTo>
                <a:cubicBezTo>
                  <a:pt x="328166" y="55042"/>
                  <a:pt x="327261" y="57113"/>
                  <a:pt x="325450" y="58825"/>
                </a:cubicBezTo>
                <a:cubicBezTo>
                  <a:pt x="323639" y="60536"/>
                  <a:pt x="321270" y="61392"/>
                  <a:pt x="318343" y="61392"/>
                </a:cubicBezTo>
                <a:cubicBezTo>
                  <a:pt x="315218" y="61392"/>
                  <a:pt x="312601" y="60449"/>
                  <a:pt x="310493" y="58564"/>
                </a:cubicBezTo>
                <a:cubicBezTo>
                  <a:pt x="308384" y="56679"/>
                  <a:pt x="307330" y="54471"/>
                  <a:pt x="307330" y="51941"/>
                </a:cubicBezTo>
                <a:cubicBezTo>
                  <a:pt x="307330" y="48369"/>
                  <a:pt x="308744" y="44959"/>
                  <a:pt x="311572" y="41709"/>
                </a:cubicBezTo>
                <a:cubicBezTo>
                  <a:pt x="314399" y="38460"/>
                  <a:pt x="318343" y="35967"/>
                  <a:pt x="323403" y="34231"/>
                </a:cubicBezTo>
                <a:cubicBezTo>
                  <a:pt x="328464" y="32494"/>
                  <a:pt x="333722" y="31626"/>
                  <a:pt x="339179" y="31626"/>
                </a:cubicBezTo>
                <a:close/>
                <a:moveTo>
                  <a:pt x="274216" y="31626"/>
                </a:moveTo>
                <a:cubicBezTo>
                  <a:pt x="279326" y="31626"/>
                  <a:pt x="283976" y="33239"/>
                  <a:pt x="288168" y="36463"/>
                </a:cubicBezTo>
                <a:cubicBezTo>
                  <a:pt x="292360" y="39688"/>
                  <a:pt x="295548" y="44140"/>
                  <a:pt x="297731" y="49821"/>
                </a:cubicBezTo>
                <a:cubicBezTo>
                  <a:pt x="299913" y="55501"/>
                  <a:pt x="301005" y="61615"/>
                  <a:pt x="301005" y="68164"/>
                </a:cubicBezTo>
                <a:cubicBezTo>
                  <a:pt x="301005" y="75208"/>
                  <a:pt x="299876" y="81645"/>
                  <a:pt x="297619" y="87474"/>
                </a:cubicBezTo>
                <a:cubicBezTo>
                  <a:pt x="295362" y="93303"/>
                  <a:pt x="292088" y="97743"/>
                  <a:pt x="287796" y="100794"/>
                </a:cubicBezTo>
                <a:cubicBezTo>
                  <a:pt x="283505" y="103845"/>
                  <a:pt x="278730" y="105371"/>
                  <a:pt x="273472" y="105371"/>
                </a:cubicBezTo>
                <a:cubicBezTo>
                  <a:pt x="269652" y="105371"/>
                  <a:pt x="266080" y="104527"/>
                  <a:pt x="262756" y="102841"/>
                </a:cubicBezTo>
                <a:cubicBezTo>
                  <a:pt x="260276" y="101551"/>
                  <a:pt x="257671" y="99343"/>
                  <a:pt x="254942" y="96218"/>
                </a:cubicBezTo>
                <a:lnTo>
                  <a:pt x="254942" y="122114"/>
                </a:lnTo>
                <a:cubicBezTo>
                  <a:pt x="254942" y="125686"/>
                  <a:pt x="255228" y="128117"/>
                  <a:pt x="255798" y="129406"/>
                </a:cubicBezTo>
                <a:cubicBezTo>
                  <a:pt x="256369" y="130696"/>
                  <a:pt x="257249" y="131639"/>
                  <a:pt x="258440" y="132234"/>
                </a:cubicBezTo>
                <a:cubicBezTo>
                  <a:pt x="259631" y="132830"/>
                  <a:pt x="261962" y="133127"/>
                  <a:pt x="265435" y="133127"/>
                </a:cubicBezTo>
                <a:lnTo>
                  <a:pt x="265435" y="135880"/>
                </a:lnTo>
                <a:lnTo>
                  <a:pt x="225772" y="135880"/>
                </a:lnTo>
                <a:lnTo>
                  <a:pt x="225772" y="133127"/>
                </a:lnTo>
                <a:cubicBezTo>
                  <a:pt x="228848" y="133028"/>
                  <a:pt x="231130" y="132160"/>
                  <a:pt x="232618" y="130523"/>
                </a:cubicBezTo>
                <a:cubicBezTo>
                  <a:pt x="233610" y="129382"/>
                  <a:pt x="234106" y="126430"/>
                  <a:pt x="234106" y="121667"/>
                </a:cubicBezTo>
                <a:lnTo>
                  <a:pt x="234106" y="48221"/>
                </a:lnTo>
                <a:cubicBezTo>
                  <a:pt x="234106" y="43309"/>
                  <a:pt x="233536" y="40172"/>
                  <a:pt x="232395" y="38807"/>
                </a:cubicBezTo>
                <a:cubicBezTo>
                  <a:pt x="231254" y="37443"/>
                  <a:pt x="229046" y="36662"/>
                  <a:pt x="225772" y="36463"/>
                </a:cubicBezTo>
                <a:lnTo>
                  <a:pt x="225772" y="33710"/>
                </a:lnTo>
                <a:lnTo>
                  <a:pt x="254942" y="33710"/>
                </a:lnTo>
                <a:lnTo>
                  <a:pt x="254942" y="42863"/>
                </a:lnTo>
                <a:cubicBezTo>
                  <a:pt x="257373" y="39291"/>
                  <a:pt x="259854" y="36711"/>
                  <a:pt x="262384" y="35124"/>
                </a:cubicBezTo>
                <a:cubicBezTo>
                  <a:pt x="266005" y="32792"/>
                  <a:pt x="269949" y="31626"/>
                  <a:pt x="274216" y="31626"/>
                </a:cubicBezTo>
                <a:close/>
                <a:moveTo>
                  <a:pt x="184621" y="31626"/>
                </a:moveTo>
                <a:cubicBezTo>
                  <a:pt x="190674" y="31626"/>
                  <a:pt x="196304" y="33189"/>
                  <a:pt x="201513" y="36314"/>
                </a:cubicBezTo>
                <a:cubicBezTo>
                  <a:pt x="206722" y="39440"/>
                  <a:pt x="210678" y="43880"/>
                  <a:pt x="213382" y="49635"/>
                </a:cubicBezTo>
                <a:cubicBezTo>
                  <a:pt x="216086" y="55389"/>
                  <a:pt x="217438" y="61690"/>
                  <a:pt x="217438" y="68536"/>
                </a:cubicBezTo>
                <a:cubicBezTo>
                  <a:pt x="217438" y="78408"/>
                  <a:pt x="214933" y="86668"/>
                  <a:pt x="209922" y="93316"/>
                </a:cubicBezTo>
                <a:cubicBezTo>
                  <a:pt x="203870" y="101352"/>
                  <a:pt x="195510" y="105371"/>
                  <a:pt x="184844" y="105371"/>
                </a:cubicBezTo>
                <a:cubicBezTo>
                  <a:pt x="174377" y="105371"/>
                  <a:pt x="166315" y="101700"/>
                  <a:pt x="160660" y="94357"/>
                </a:cubicBezTo>
                <a:cubicBezTo>
                  <a:pt x="155004" y="87015"/>
                  <a:pt x="152177" y="78507"/>
                  <a:pt x="152177" y="68833"/>
                </a:cubicBezTo>
                <a:cubicBezTo>
                  <a:pt x="152177" y="58862"/>
                  <a:pt x="155066" y="50168"/>
                  <a:pt x="160846" y="42751"/>
                </a:cubicBezTo>
                <a:cubicBezTo>
                  <a:pt x="166625" y="35335"/>
                  <a:pt x="174550" y="31626"/>
                  <a:pt x="184621" y="31626"/>
                </a:cubicBezTo>
                <a:close/>
                <a:moveTo>
                  <a:pt x="29766" y="31626"/>
                </a:moveTo>
                <a:cubicBezTo>
                  <a:pt x="34379" y="31626"/>
                  <a:pt x="39142" y="32594"/>
                  <a:pt x="44053" y="34528"/>
                </a:cubicBezTo>
                <a:lnTo>
                  <a:pt x="67493" y="34528"/>
                </a:lnTo>
                <a:lnTo>
                  <a:pt x="67493" y="42714"/>
                </a:lnTo>
                <a:lnTo>
                  <a:pt x="54173" y="42714"/>
                </a:lnTo>
                <a:cubicBezTo>
                  <a:pt x="56604" y="45145"/>
                  <a:pt x="58291" y="47352"/>
                  <a:pt x="59234" y="49337"/>
                </a:cubicBezTo>
                <a:cubicBezTo>
                  <a:pt x="60424" y="52016"/>
                  <a:pt x="61019" y="54819"/>
                  <a:pt x="61019" y="57746"/>
                </a:cubicBezTo>
                <a:cubicBezTo>
                  <a:pt x="61019" y="62707"/>
                  <a:pt x="59643" y="67010"/>
                  <a:pt x="56889" y="70657"/>
                </a:cubicBezTo>
                <a:cubicBezTo>
                  <a:pt x="54136" y="74303"/>
                  <a:pt x="50391" y="77155"/>
                  <a:pt x="45653" y="79214"/>
                </a:cubicBezTo>
                <a:cubicBezTo>
                  <a:pt x="40915" y="81273"/>
                  <a:pt x="36711" y="82302"/>
                  <a:pt x="33040" y="82302"/>
                </a:cubicBezTo>
                <a:cubicBezTo>
                  <a:pt x="32742" y="82302"/>
                  <a:pt x="29766" y="82178"/>
                  <a:pt x="24110" y="81930"/>
                </a:cubicBezTo>
                <a:cubicBezTo>
                  <a:pt x="21878" y="81930"/>
                  <a:pt x="20005" y="82662"/>
                  <a:pt x="18492" y="84125"/>
                </a:cubicBezTo>
                <a:cubicBezTo>
                  <a:pt x="16979" y="85589"/>
                  <a:pt x="16222" y="87338"/>
                  <a:pt x="16222" y="89372"/>
                </a:cubicBezTo>
                <a:cubicBezTo>
                  <a:pt x="16222" y="91158"/>
                  <a:pt x="16904" y="92621"/>
                  <a:pt x="18269" y="93762"/>
                </a:cubicBezTo>
                <a:cubicBezTo>
                  <a:pt x="19633" y="94903"/>
                  <a:pt x="21853" y="95474"/>
                  <a:pt x="24929" y="95474"/>
                </a:cubicBezTo>
                <a:lnTo>
                  <a:pt x="37802" y="95325"/>
                </a:lnTo>
                <a:cubicBezTo>
                  <a:pt x="48220" y="95325"/>
                  <a:pt x="55389" y="96466"/>
                  <a:pt x="59308" y="98748"/>
                </a:cubicBezTo>
                <a:cubicBezTo>
                  <a:pt x="64914" y="101923"/>
                  <a:pt x="67717" y="106809"/>
                  <a:pt x="67717" y="113407"/>
                </a:cubicBezTo>
                <a:cubicBezTo>
                  <a:pt x="67717" y="117624"/>
                  <a:pt x="66427" y="121457"/>
                  <a:pt x="63847" y="124904"/>
                </a:cubicBezTo>
                <a:cubicBezTo>
                  <a:pt x="61268" y="128352"/>
                  <a:pt x="57869" y="130895"/>
                  <a:pt x="53652" y="132532"/>
                </a:cubicBezTo>
                <a:cubicBezTo>
                  <a:pt x="47253" y="134963"/>
                  <a:pt x="39886" y="136178"/>
                  <a:pt x="31551" y="136178"/>
                </a:cubicBezTo>
                <a:cubicBezTo>
                  <a:pt x="25301" y="136178"/>
                  <a:pt x="19596" y="135570"/>
                  <a:pt x="14436" y="134355"/>
                </a:cubicBezTo>
                <a:cubicBezTo>
                  <a:pt x="9277" y="133140"/>
                  <a:pt x="5581" y="131453"/>
                  <a:pt x="3349" y="129295"/>
                </a:cubicBezTo>
                <a:cubicBezTo>
                  <a:pt x="1116" y="127137"/>
                  <a:pt x="0" y="124867"/>
                  <a:pt x="0" y="122486"/>
                </a:cubicBezTo>
                <a:cubicBezTo>
                  <a:pt x="0" y="120204"/>
                  <a:pt x="856" y="118158"/>
                  <a:pt x="2567" y="116347"/>
                </a:cubicBezTo>
                <a:cubicBezTo>
                  <a:pt x="4279" y="114536"/>
                  <a:pt x="7466" y="113011"/>
                  <a:pt x="12129" y="111770"/>
                </a:cubicBezTo>
                <a:cubicBezTo>
                  <a:pt x="5680" y="108595"/>
                  <a:pt x="2456" y="104180"/>
                  <a:pt x="2456" y="98525"/>
                </a:cubicBezTo>
                <a:cubicBezTo>
                  <a:pt x="2456" y="95102"/>
                  <a:pt x="3770" y="91778"/>
                  <a:pt x="6400" y="88553"/>
                </a:cubicBezTo>
                <a:cubicBezTo>
                  <a:pt x="9029" y="85328"/>
                  <a:pt x="13196" y="82526"/>
                  <a:pt x="18901" y="80144"/>
                </a:cubicBezTo>
                <a:cubicBezTo>
                  <a:pt x="12253" y="77713"/>
                  <a:pt x="7441" y="74514"/>
                  <a:pt x="4465" y="70545"/>
                </a:cubicBezTo>
                <a:cubicBezTo>
                  <a:pt x="1488" y="66576"/>
                  <a:pt x="0" y="61987"/>
                  <a:pt x="0" y="56778"/>
                </a:cubicBezTo>
                <a:cubicBezTo>
                  <a:pt x="0" y="49982"/>
                  <a:pt x="2778" y="44091"/>
                  <a:pt x="8334" y="39105"/>
                </a:cubicBezTo>
                <a:cubicBezTo>
                  <a:pt x="13891" y="34119"/>
                  <a:pt x="21034" y="31626"/>
                  <a:pt x="29766" y="31626"/>
                </a:cubicBezTo>
                <a:close/>
                <a:moveTo>
                  <a:pt x="738932" y="8260"/>
                </a:moveTo>
                <a:lnTo>
                  <a:pt x="741387" y="8260"/>
                </a:lnTo>
                <a:lnTo>
                  <a:pt x="741387" y="33710"/>
                </a:lnTo>
                <a:lnTo>
                  <a:pt x="757907" y="33710"/>
                </a:lnTo>
                <a:lnTo>
                  <a:pt x="757907" y="41077"/>
                </a:lnTo>
                <a:lnTo>
                  <a:pt x="741387" y="41077"/>
                </a:lnTo>
                <a:lnTo>
                  <a:pt x="741387" y="84014"/>
                </a:lnTo>
                <a:cubicBezTo>
                  <a:pt x="741387" y="88032"/>
                  <a:pt x="741573" y="90624"/>
                  <a:pt x="741945" y="91790"/>
                </a:cubicBezTo>
                <a:cubicBezTo>
                  <a:pt x="742317" y="92956"/>
                  <a:pt x="742975" y="93899"/>
                  <a:pt x="743917" y="94618"/>
                </a:cubicBezTo>
                <a:cubicBezTo>
                  <a:pt x="744860" y="95337"/>
                  <a:pt x="745728" y="95697"/>
                  <a:pt x="746522" y="95697"/>
                </a:cubicBezTo>
                <a:cubicBezTo>
                  <a:pt x="749746" y="95697"/>
                  <a:pt x="752797" y="93241"/>
                  <a:pt x="755675" y="88330"/>
                </a:cubicBezTo>
                <a:lnTo>
                  <a:pt x="757907" y="89967"/>
                </a:lnTo>
                <a:cubicBezTo>
                  <a:pt x="753889" y="99492"/>
                  <a:pt x="747365" y="104255"/>
                  <a:pt x="738336" y="104255"/>
                </a:cubicBezTo>
                <a:cubicBezTo>
                  <a:pt x="733921" y="104255"/>
                  <a:pt x="730188" y="103027"/>
                  <a:pt x="727137" y="100571"/>
                </a:cubicBezTo>
                <a:cubicBezTo>
                  <a:pt x="724086" y="98115"/>
                  <a:pt x="722139" y="95374"/>
                  <a:pt x="721295" y="92348"/>
                </a:cubicBezTo>
                <a:cubicBezTo>
                  <a:pt x="720799" y="90661"/>
                  <a:pt x="720551" y="86097"/>
                  <a:pt x="720551" y="78656"/>
                </a:cubicBezTo>
                <a:lnTo>
                  <a:pt x="720551" y="41077"/>
                </a:lnTo>
                <a:lnTo>
                  <a:pt x="711473" y="41077"/>
                </a:lnTo>
                <a:lnTo>
                  <a:pt x="711473" y="38472"/>
                </a:lnTo>
                <a:cubicBezTo>
                  <a:pt x="717724" y="34057"/>
                  <a:pt x="723044" y="29419"/>
                  <a:pt x="727434" y="24557"/>
                </a:cubicBezTo>
                <a:cubicBezTo>
                  <a:pt x="731825" y="19695"/>
                  <a:pt x="735657" y="14263"/>
                  <a:pt x="738932" y="8260"/>
                </a:cubicBezTo>
                <a:close/>
                <a:moveTo>
                  <a:pt x="912465" y="2382"/>
                </a:moveTo>
                <a:lnTo>
                  <a:pt x="943347" y="2382"/>
                </a:lnTo>
                <a:lnTo>
                  <a:pt x="943347" y="82451"/>
                </a:lnTo>
                <a:cubicBezTo>
                  <a:pt x="943347" y="87859"/>
                  <a:pt x="943496" y="91058"/>
                  <a:pt x="943794" y="92051"/>
                </a:cubicBezTo>
                <a:cubicBezTo>
                  <a:pt x="944190" y="93688"/>
                  <a:pt x="944947" y="94903"/>
                  <a:pt x="946063" y="95697"/>
                </a:cubicBezTo>
                <a:cubicBezTo>
                  <a:pt x="947179" y="96491"/>
                  <a:pt x="949126" y="96987"/>
                  <a:pt x="951905" y="97185"/>
                </a:cubicBezTo>
                <a:lnTo>
                  <a:pt x="951905" y="99641"/>
                </a:lnTo>
                <a:lnTo>
                  <a:pt x="922511" y="105371"/>
                </a:lnTo>
                <a:lnTo>
                  <a:pt x="922511" y="94357"/>
                </a:lnTo>
                <a:cubicBezTo>
                  <a:pt x="918989" y="98624"/>
                  <a:pt x="915851" y="101526"/>
                  <a:pt x="913098" y="103064"/>
                </a:cubicBezTo>
                <a:cubicBezTo>
                  <a:pt x="910344" y="104602"/>
                  <a:pt x="907231" y="105371"/>
                  <a:pt x="903759" y="105371"/>
                </a:cubicBezTo>
                <a:cubicBezTo>
                  <a:pt x="894879" y="105371"/>
                  <a:pt x="887859" y="101402"/>
                  <a:pt x="882700" y="93464"/>
                </a:cubicBezTo>
                <a:cubicBezTo>
                  <a:pt x="878532" y="87015"/>
                  <a:pt x="876449" y="79103"/>
                  <a:pt x="876449" y="69726"/>
                </a:cubicBezTo>
                <a:cubicBezTo>
                  <a:pt x="876449" y="62235"/>
                  <a:pt x="877738" y="55526"/>
                  <a:pt x="880318" y="49597"/>
                </a:cubicBezTo>
                <a:cubicBezTo>
                  <a:pt x="882898" y="43669"/>
                  <a:pt x="886433" y="39192"/>
                  <a:pt x="890922" y="36166"/>
                </a:cubicBezTo>
                <a:cubicBezTo>
                  <a:pt x="895412" y="33139"/>
                  <a:pt x="900236" y="31626"/>
                  <a:pt x="905396" y="31626"/>
                </a:cubicBezTo>
                <a:cubicBezTo>
                  <a:pt x="908720" y="31626"/>
                  <a:pt x="911671" y="32271"/>
                  <a:pt x="914251" y="33561"/>
                </a:cubicBezTo>
                <a:cubicBezTo>
                  <a:pt x="916831" y="34851"/>
                  <a:pt x="919584" y="37108"/>
                  <a:pt x="922511" y="40333"/>
                </a:cubicBezTo>
                <a:lnTo>
                  <a:pt x="922511" y="19348"/>
                </a:lnTo>
                <a:cubicBezTo>
                  <a:pt x="922511" y="14040"/>
                  <a:pt x="922288" y="10840"/>
                  <a:pt x="921841" y="9749"/>
                </a:cubicBezTo>
                <a:cubicBezTo>
                  <a:pt x="921246" y="8310"/>
                  <a:pt x="920353" y="7243"/>
                  <a:pt x="919162" y="6549"/>
                </a:cubicBezTo>
                <a:cubicBezTo>
                  <a:pt x="917972" y="5854"/>
                  <a:pt x="915739" y="5507"/>
                  <a:pt x="912465" y="5507"/>
                </a:cubicBezTo>
                <a:close/>
                <a:moveTo>
                  <a:pt x="597545" y="2382"/>
                </a:moveTo>
                <a:lnTo>
                  <a:pt x="626418" y="2382"/>
                </a:lnTo>
                <a:lnTo>
                  <a:pt x="626418" y="40705"/>
                </a:lnTo>
                <a:cubicBezTo>
                  <a:pt x="632271" y="34652"/>
                  <a:pt x="638671" y="31626"/>
                  <a:pt x="645616" y="31626"/>
                </a:cubicBezTo>
                <a:cubicBezTo>
                  <a:pt x="650379" y="31626"/>
                  <a:pt x="654868" y="33028"/>
                  <a:pt x="659085" y="35831"/>
                </a:cubicBezTo>
                <a:cubicBezTo>
                  <a:pt x="663302" y="38634"/>
                  <a:pt x="666601" y="42615"/>
                  <a:pt x="668982" y="47774"/>
                </a:cubicBezTo>
                <a:cubicBezTo>
                  <a:pt x="671364" y="52934"/>
                  <a:pt x="672554" y="58887"/>
                  <a:pt x="672554" y="65634"/>
                </a:cubicBezTo>
                <a:cubicBezTo>
                  <a:pt x="672554" y="73224"/>
                  <a:pt x="671041" y="80119"/>
                  <a:pt x="668015" y="86321"/>
                </a:cubicBezTo>
                <a:cubicBezTo>
                  <a:pt x="664989" y="92522"/>
                  <a:pt x="660946" y="97247"/>
                  <a:pt x="655885" y="100497"/>
                </a:cubicBezTo>
                <a:cubicBezTo>
                  <a:pt x="650825" y="103746"/>
                  <a:pt x="645046" y="105371"/>
                  <a:pt x="638547" y="105371"/>
                </a:cubicBezTo>
                <a:cubicBezTo>
                  <a:pt x="634777" y="105371"/>
                  <a:pt x="631428" y="104775"/>
                  <a:pt x="628501" y="103585"/>
                </a:cubicBezTo>
                <a:cubicBezTo>
                  <a:pt x="625574" y="102394"/>
                  <a:pt x="622697" y="100459"/>
                  <a:pt x="619869" y="97780"/>
                </a:cubicBezTo>
                <a:lnTo>
                  <a:pt x="608335" y="105296"/>
                </a:lnTo>
                <a:lnTo>
                  <a:pt x="605805" y="105296"/>
                </a:lnTo>
                <a:lnTo>
                  <a:pt x="605805" y="16818"/>
                </a:lnTo>
                <a:cubicBezTo>
                  <a:pt x="605805" y="12800"/>
                  <a:pt x="605631" y="10319"/>
                  <a:pt x="605284" y="9377"/>
                </a:cubicBezTo>
                <a:cubicBezTo>
                  <a:pt x="604788" y="7987"/>
                  <a:pt x="604006" y="6958"/>
                  <a:pt x="602940" y="6288"/>
                </a:cubicBezTo>
                <a:cubicBezTo>
                  <a:pt x="601873" y="5619"/>
                  <a:pt x="600075" y="5234"/>
                  <a:pt x="597545" y="5135"/>
                </a:cubicBezTo>
                <a:close/>
                <a:moveTo>
                  <a:pt x="530349" y="75"/>
                </a:moveTo>
                <a:cubicBezTo>
                  <a:pt x="541313" y="75"/>
                  <a:pt x="550900" y="2270"/>
                  <a:pt x="559110" y="6660"/>
                </a:cubicBezTo>
                <a:cubicBezTo>
                  <a:pt x="567320" y="11051"/>
                  <a:pt x="573484" y="17215"/>
                  <a:pt x="577602" y="25152"/>
                </a:cubicBezTo>
                <a:cubicBezTo>
                  <a:pt x="581719" y="33090"/>
                  <a:pt x="583778" y="41474"/>
                  <a:pt x="583778" y="50304"/>
                </a:cubicBezTo>
                <a:cubicBezTo>
                  <a:pt x="583778" y="60573"/>
                  <a:pt x="581558" y="69950"/>
                  <a:pt x="577118" y="78433"/>
                </a:cubicBezTo>
                <a:cubicBezTo>
                  <a:pt x="572678" y="86916"/>
                  <a:pt x="567147" y="93179"/>
                  <a:pt x="560524" y="97222"/>
                </a:cubicBezTo>
                <a:cubicBezTo>
                  <a:pt x="553901" y="101266"/>
                  <a:pt x="546770" y="103287"/>
                  <a:pt x="539130" y="103287"/>
                </a:cubicBezTo>
                <a:cubicBezTo>
                  <a:pt x="534218" y="103287"/>
                  <a:pt x="530473" y="102072"/>
                  <a:pt x="527893" y="99641"/>
                </a:cubicBezTo>
                <a:cubicBezTo>
                  <a:pt x="525314" y="97210"/>
                  <a:pt x="524024" y="94085"/>
                  <a:pt x="524024" y="90265"/>
                </a:cubicBezTo>
                <a:cubicBezTo>
                  <a:pt x="524024" y="87586"/>
                  <a:pt x="524619" y="84088"/>
                  <a:pt x="525810" y="79772"/>
                </a:cubicBezTo>
                <a:cubicBezTo>
                  <a:pt x="521692" y="86618"/>
                  <a:pt x="518492" y="91356"/>
                  <a:pt x="516210" y="93985"/>
                </a:cubicBezTo>
                <a:cubicBezTo>
                  <a:pt x="513085" y="97508"/>
                  <a:pt x="509984" y="100087"/>
                  <a:pt x="506908" y="101724"/>
                </a:cubicBezTo>
                <a:cubicBezTo>
                  <a:pt x="504924" y="102766"/>
                  <a:pt x="502667" y="103287"/>
                  <a:pt x="500137" y="103287"/>
                </a:cubicBezTo>
                <a:cubicBezTo>
                  <a:pt x="496615" y="103287"/>
                  <a:pt x="493650" y="101886"/>
                  <a:pt x="491244" y="99083"/>
                </a:cubicBezTo>
                <a:cubicBezTo>
                  <a:pt x="488838" y="96280"/>
                  <a:pt x="487635" y="92175"/>
                  <a:pt x="487635" y="86767"/>
                </a:cubicBezTo>
                <a:cubicBezTo>
                  <a:pt x="487635" y="81211"/>
                  <a:pt x="488441" y="75766"/>
                  <a:pt x="490054" y="70433"/>
                </a:cubicBezTo>
                <a:cubicBezTo>
                  <a:pt x="491666" y="65100"/>
                  <a:pt x="493861" y="60090"/>
                  <a:pt x="496639" y="55402"/>
                </a:cubicBezTo>
                <a:cubicBezTo>
                  <a:pt x="499418" y="50714"/>
                  <a:pt x="502630" y="46509"/>
                  <a:pt x="506276" y="42788"/>
                </a:cubicBezTo>
                <a:cubicBezTo>
                  <a:pt x="509922" y="39068"/>
                  <a:pt x="514027" y="35992"/>
                  <a:pt x="518592" y="33561"/>
                </a:cubicBezTo>
                <a:cubicBezTo>
                  <a:pt x="520923" y="32271"/>
                  <a:pt x="523428" y="31626"/>
                  <a:pt x="526107" y="31626"/>
                </a:cubicBezTo>
                <a:cubicBezTo>
                  <a:pt x="528885" y="31626"/>
                  <a:pt x="531180" y="32494"/>
                  <a:pt x="532991" y="34231"/>
                </a:cubicBezTo>
                <a:cubicBezTo>
                  <a:pt x="534801" y="35967"/>
                  <a:pt x="536029" y="38993"/>
                  <a:pt x="536674" y="43309"/>
                </a:cubicBezTo>
                <a:lnTo>
                  <a:pt x="539204" y="34454"/>
                </a:lnTo>
                <a:lnTo>
                  <a:pt x="557361" y="33710"/>
                </a:lnTo>
                <a:lnTo>
                  <a:pt x="543744" y="80442"/>
                </a:lnTo>
                <a:cubicBezTo>
                  <a:pt x="542206" y="85601"/>
                  <a:pt x="541437" y="89471"/>
                  <a:pt x="541437" y="92051"/>
                </a:cubicBezTo>
                <a:cubicBezTo>
                  <a:pt x="541437" y="93638"/>
                  <a:pt x="542020" y="95015"/>
                  <a:pt x="543185" y="96181"/>
                </a:cubicBezTo>
                <a:cubicBezTo>
                  <a:pt x="544351" y="97346"/>
                  <a:pt x="545777" y="97929"/>
                  <a:pt x="547464" y="97929"/>
                </a:cubicBezTo>
                <a:cubicBezTo>
                  <a:pt x="550887" y="97929"/>
                  <a:pt x="555315" y="95957"/>
                  <a:pt x="560747" y="92013"/>
                </a:cubicBezTo>
                <a:cubicBezTo>
                  <a:pt x="566179" y="88069"/>
                  <a:pt x="570669" y="82439"/>
                  <a:pt x="574216" y="75121"/>
                </a:cubicBezTo>
                <a:cubicBezTo>
                  <a:pt x="577763" y="67804"/>
                  <a:pt x="579537" y="60003"/>
                  <a:pt x="579537" y="51718"/>
                </a:cubicBezTo>
                <a:cubicBezTo>
                  <a:pt x="579537" y="38026"/>
                  <a:pt x="575134" y="26777"/>
                  <a:pt x="566328" y="17971"/>
                </a:cubicBezTo>
                <a:cubicBezTo>
                  <a:pt x="557522" y="9166"/>
                  <a:pt x="546050" y="4763"/>
                  <a:pt x="531912" y="4763"/>
                </a:cubicBezTo>
                <a:cubicBezTo>
                  <a:pt x="519708" y="4763"/>
                  <a:pt x="508620" y="7628"/>
                  <a:pt x="498648" y="13358"/>
                </a:cubicBezTo>
                <a:cubicBezTo>
                  <a:pt x="488677" y="19088"/>
                  <a:pt x="480764" y="27410"/>
                  <a:pt x="474910" y="38324"/>
                </a:cubicBezTo>
                <a:cubicBezTo>
                  <a:pt x="469057" y="49238"/>
                  <a:pt x="466130" y="60945"/>
                  <a:pt x="466130" y="73447"/>
                </a:cubicBezTo>
                <a:cubicBezTo>
                  <a:pt x="466130" y="90612"/>
                  <a:pt x="471599" y="104664"/>
                  <a:pt x="482538" y="115603"/>
                </a:cubicBezTo>
                <a:cubicBezTo>
                  <a:pt x="493477" y="126542"/>
                  <a:pt x="507405" y="132011"/>
                  <a:pt x="524321" y="132011"/>
                </a:cubicBezTo>
                <a:cubicBezTo>
                  <a:pt x="538262" y="132011"/>
                  <a:pt x="550763" y="128265"/>
                  <a:pt x="561826" y="120774"/>
                </a:cubicBezTo>
                <a:cubicBezTo>
                  <a:pt x="572889" y="113283"/>
                  <a:pt x="580727" y="103362"/>
                  <a:pt x="585341" y="91009"/>
                </a:cubicBezTo>
                <a:lnTo>
                  <a:pt x="589880" y="91009"/>
                </a:lnTo>
                <a:cubicBezTo>
                  <a:pt x="583927" y="105594"/>
                  <a:pt x="575258" y="116768"/>
                  <a:pt x="563872" y="124532"/>
                </a:cubicBezTo>
                <a:cubicBezTo>
                  <a:pt x="552487" y="132296"/>
                  <a:pt x="539254" y="136178"/>
                  <a:pt x="524172" y="136178"/>
                </a:cubicBezTo>
                <a:cubicBezTo>
                  <a:pt x="505073" y="136178"/>
                  <a:pt x="489322" y="130014"/>
                  <a:pt x="476920" y="117686"/>
                </a:cubicBezTo>
                <a:cubicBezTo>
                  <a:pt x="464517" y="105358"/>
                  <a:pt x="458316" y="89744"/>
                  <a:pt x="458316" y="70843"/>
                </a:cubicBezTo>
                <a:cubicBezTo>
                  <a:pt x="458316" y="57845"/>
                  <a:pt x="461392" y="45802"/>
                  <a:pt x="467543" y="34715"/>
                </a:cubicBezTo>
                <a:cubicBezTo>
                  <a:pt x="473695" y="23627"/>
                  <a:pt x="482327" y="15082"/>
                  <a:pt x="493440" y="9079"/>
                </a:cubicBezTo>
                <a:cubicBezTo>
                  <a:pt x="504552" y="3076"/>
                  <a:pt x="516855" y="75"/>
                  <a:pt x="530349" y="75"/>
                </a:cubicBezTo>
                <a:close/>
                <a:moveTo>
                  <a:pt x="692423" y="0"/>
                </a:moveTo>
                <a:cubicBezTo>
                  <a:pt x="695647" y="0"/>
                  <a:pt x="698376" y="1129"/>
                  <a:pt x="700608" y="3386"/>
                </a:cubicBezTo>
                <a:cubicBezTo>
                  <a:pt x="702841" y="5643"/>
                  <a:pt x="703957" y="8360"/>
                  <a:pt x="703957" y="11535"/>
                </a:cubicBezTo>
                <a:cubicBezTo>
                  <a:pt x="703957" y="14710"/>
                  <a:pt x="702828" y="17413"/>
                  <a:pt x="700571" y="19646"/>
                </a:cubicBezTo>
                <a:cubicBezTo>
                  <a:pt x="698314" y="21878"/>
                  <a:pt x="695598" y="22994"/>
                  <a:pt x="692423" y="22994"/>
                </a:cubicBezTo>
                <a:cubicBezTo>
                  <a:pt x="689248" y="22994"/>
                  <a:pt x="686544" y="21878"/>
                  <a:pt x="684312" y="19646"/>
                </a:cubicBezTo>
                <a:cubicBezTo>
                  <a:pt x="682079" y="17413"/>
                  <a:pt x="680963" y="14710"/>
                  <a:pt x="680963" y="11535"/>
                </a:cubicBezTo>
                <a:cubicBezTo>
                  <a:pt x="680963" y="8360"/>
                  <a:pt x="682079" y="5643"/>
                  <a:pt x="684312" y="3386"/>
                </a:cubicBezTo>
                <a:cubicBezTo>
                  <a:pt x="686544" y="1129"/>
                  <a:pt x="689248" y="0"/>
                  <a:pt x="692423" y="0"/>
                </a:cubicBezTo>
                <a:close/>
              </a:path>
            </a:pathLst>
          </a:custGeom>
          <a:solidFill>
            <a:srgbClr val="FF0000">
              <a:alpha val="5000"/>
            </a:srgbClr>
          </a:solidFill>
          <a:ln>
            <a:noFill/>
          </a:ln>
          <a:effectLst>
            <a:reflection blurRad="6350" stA="20000" endPos="85000" dist="101600" dir="5400000" sy="-100000" algn="bl" rotWithShape="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zh-CN" altLang="en-US" sz="900" b="1" dirty="0">
              <a:solidFill>
                <a:schemeClr val="accent1"/>
              </a:solidFill>
              <a:effectLst>
                <a:reflection blurRad="6350" stA="20000" endPos="85000" dist="1016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400650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93">
          <p15:clr>
            <a:srgbClr val="FBAE40"/>
          </p15:clr>
        </p15:guide>
        <p15:guide id="2" pos="728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840C157F-5498-4D5C-830B-DA3A90CFC3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459"/>
          <a:stretch/>
        </p:blipFill>
        <p:spPr>
          <a:xfrm>
            <a:off x="0" y="0"/>
            <a:ext cx="12192000" cy="720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400" y="0"/>
            <a:ext cx="10933200" cy="720000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400" y="1369220"/>
            <a:ext cx="5400000" cy="5031580"/>
          </a:xfrm>
          <a:pattFill prst="solidDmnd">
            <a:fgClr>
              <a:schemeClr val="accent5">
                <a:lumMod val="20000"/>
                <a:lumOff val="80000"/>
              </a:schemeClr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 marL="171450" marR="0" indent="-171450" algn="l" defTabSz="685800" rtl="0" eaLnBrk="1" fontAlgn="auto" latinLnBrk="0" hangingPunct="1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/>
            </a:lvl1pPr>
            <a:lvl2pPr marL="514350" marR="0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等线" panose="02010600030101010101" pitchFamily="2" charset="-122"/>
              <a:buChar char="‐"/>
              <a:tabLst/>
              <a:defRPr sz="1800"/>
            </a:lvl2pPr>
            <a:lvl3pPr marL="857250" marR="0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Wingdings 2" panose="05020102010507070707" pitchFamily="18" charset="2"/>
              <a:buChar char=""/>
              <a:tabLst/>
              <a:defRPr sz="2400"/>
            </a:lvl3pPr>
            <a:lvl4pPr marL="1200150" marR="0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4pPr>
            <a:lvl5pPr marL="1543050" marR="0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F63D983-7F5B-4582-AA3A-9656365CD1BA}"/>
              </a:ext>
            </a:extLst>
          </p:cNvPr>
          <p:cNvSpPr/>
          <p:nvPr/>
        </p:nvSpPr>
        <p:spPr>
          <a:xfrm>
            <a:off x="0" y="6398656"/>
            <a:ext cx="12192000" cy="45934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lumMod val="95000"/>
                  <a:alpha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135000" rIns="135000" rtlCol="0" anchor="ctr"/>
          <a:lstStyle/>
          <a:p>
            <a:pPr algn="r"/>
            <a:r>
              <a:rPr lang="en-US" altLang="zh-CN" sz="900" b="1" dirty="0">
                <a:solidFill>
                  <a:srgbClr val="FF0000"/>
                </a:solidFill>
                <a:effectLst>
                  <a:reflection blurRad="6350" stA="20000" endPos="85000" dist="76200" dir="5400000" sy="-100000" algn="bl" rotWithShape="0"/>
                </a:effectLst>
              </a:rPr>
              <a:t>D</a:t>
            </a:r>
            <a:r>
              <a:rPr lang="en-US" altLang="zh-CN" sz="900" b="1" dirty="0">
                <a:effectLst>
                  <a:reflection blurRad="6350" stA="20000" endPos="85000" dist="76200" dir="5400000" sy="-100000" algn="bl" rotWithShape="0"/>
                </a:effectLst>
              </a:rPr>
              <a:t>igital </a:t>
            </a:r>
            <a:r>
              <a:rPr lang="en-US" altLang="zh-CN" sz="900" b="1" dirty="0">
                <a:solidFill>
                  <a:srgbClr val="FF0000"/>
                </a:solidFill>
                <a:effectLst>
                  <a:reflection blurRad="6350" stA="20000" endPos="85000" dist="76200" dir="5400000" sy="-100000" algn="bl" rotWithShape="0"/>
                </a:effectLst>
              </a:rPr>
              <a:t>I</a:t>
            </a:r>
            <a:r>
              <a:rPr lang="en-US" altLang="zh-CN" sz="900" b="1" dirty="0">
                <a:effectLst>
                  <a:reflection blurRad="6350" stA="20000" endPos="85000" dist="76200" dir="5400000" sy="-100000" algn="bl" rotWithShape="0"/>
                </a:effectLst>
              </a:rPr>
              <a:t>mage </a:t>
            </a:r>
            <a:r>
              <a:rPr lang="en-US" altLang="zh-CN" sz="900" b="1" dirty="0">
                <a:solidFill>
                  <a:srgbClr val="FF0000"/>
                </a:solidFill>
                <a:effectLst>
                  <a:reflection blurRad="6350" stA="20000" endPos="85000" dist="76200" dir="5400000" sy="-100000" algn="bl" rotWithShape="0"/>
                </a:effectLst>
              </a:rPr>
              <a:t>P</a:t>
            </a:r>
            <a:r>
              <a:rPr lang="en-US" altLang="zh-CN" sz="900" b="1" dirty="0">
                <a:effectLst>
                  <a:reflection blurRad="6350" stA="20000" endPos="85000" dist="76200" dir="5400000" sy="-100000" algn="bl" rotWithShape="0"/>
                </a:effectLst>
              </a:rPr>
              <a:t>rocessing</a:t>
            </a:r>
            <a:endParaRPr lang="zh-CN" altLang="en-US" sz="900" b="1" dirty="0">
              <a:effectLst>
                <a:reflection blurRad="6350" stA="20000" endPos="85000" dist="76200" dir="5400000" sy="-100000" algn="bl" rotWithShape="0"/>
              </a:effectLst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DA7A2AD-39DE-4008-AA73-BF2AD3EB497D}"/>
              </a:ext>
            </a:extLst>
          </p:cNvPr>
          <p:cNvSpPr/>
          <p:nvPr/>
        </p:nvSpPr>
        <p:spPr>
          <a:xfrm>
            <a:off x="0" y="722845"/>
            <a:ext cx="12192000" cy="36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829099CE-CAD6-4734-BE88-2940E43C5FCF}"/>
              </a:ext>
            </a:extLst>
          </p:cNvPr>
          <p:cNvSpPr/>
          <p:nvPr/>
        </p:nvSpPr>
        <p:spPr>
          <a:xfrm>
            <a:off x="347839" y="6550711"/>
            <a:ext cx="1217563" cy="136178"/>
          </a:xfrm>
          <a:custGeom>
            <a:avLst/>
            <a:gdLst/>
            <a:ahLst/>
            <a:cxnLst/>
            <a:rect l="l" t="t" r="r" b="b"/>
            <a:pathLst>
              <a:path w="1217563" h="136178">
                <a:moveTo>
                  <a:pt x="26789" y="113556"/>
                </a:moveTo>
                <a:cubicBezTo>
                  <a:pt x="21729" y="113556"/>
                  <a:pt x="18380" y="113978"/>
                  <a:pt x="16743" y="114821"/>
                </a:cubicBezTo>
                <a:cubicBezTo>
                  <a:pt x="13915" y="116359"/>
                  <a:pt x="12501" y="118443"/>
                  <a:pt x="12501" y="121072"/>
                </a:cubicBezTo>
                <a:cubicBezTo>
                  <a:pt x="12501" y="123602"/>
                  <a:pt x="13965" y="125897"/>
                  <a:pt x="16892" y="127955"/>
                </a:cubicBezTo>
                <a:cubicBezTo>
                  <a:pt x="19819" y="130014"/>
                  <a:pt x="25326" y="131044"/>
                  <a:pt x="33412" y="131044"/>
                </a:cubicBezTo>
                <a:cubicBezTo>
                  <a:pt x="40308" y="131044"/>
                  <a:pt x="45727" y="130126"/>
                  <a:pt x="49671" y="128290"/>
                </a:cubicBezTo>
                <a:cubicBezTo>
                  <a:pt x="53615" y="126455"/>
                  <a:pt x="55587" y="123875"/>
                  <a:pt x="55587" y="120551"/>
                </a:cubicBezTo>
                <a:cubicBezTo>
                  <a:pt x="55587" y="119311"/>
                  <a:pt x="55215" y="118269"/>
                  <a:pt x="54471" y="117426"/>
                </a:cubicBezTo>
                <a:cubicBezTo>
                  <a:pt x="53132" y="115938"/>
                  <a:pt x="51110" y="114921"/>
                  <a:pt x="48406" y="114375"/>
                </a:cubicBezTo>
                <a:cubicBezTo>
                  <a:pt x="45703" y="113829"/>
                  <a:pt x="38497" y="113556"/>
                  <a:pt x="26789" y="113556"/>
                </a:cubicBezTo>
                <a:close/>
                <a:moveTo>
                  <a:pt x="1042020" y="80368"/>
                </a:moveTo>
                <a:cubicBezTo>
                  <a:pt x="1045493" y="80368"/>
                  <a:pt x="1048432" y="81583"/>
                  <a:pt x="1050838" y="84014"/>
                </a:cubicBezTo>
                <a:cubicBezTo>
                  <a:pt x="1053244" y="86445"/>
                  <a:pt x="1054447" y="89372"/>
                  <a:pt x="1054447" y="92795"/>
                </a:cubicBezTo>
                <a:cubicBezTo>
                  <a:pt x="1054447" y="96218"/>
                  <a:pt x="1053232" y="99132"/>
                  <a:pt x="1050801" y="101538"/>
                </a:cubicBezTo>
                <a:cubicBezTo>
                  <a:pt x="1048370" y="103944"/>
                  <a:pt x="1045443" y="105147"/>
                  <a:pt x="1042020" y="105147"/>
                </a:cubicBezTo>
                <a:cubicBezTo>
                  <a:pt x="1038597" y="105147"/>
                  <a:pt x="1035682" y="103944"/>
                  <a:pt x="1033276" y="101538"/>
                </a:cubicBezTo>
                <a:cubicBezTo>
                  <a:pt x="1030870" y="99132"/>
                  <a:pt x="1029667" y="96218"/>
                  <a:pt x="1029667" y="92795"/>
                </a:cubicBezTo>
                <a:cubicBezTo>
                  <a:pt x="1029667" y="89372"/>
                  <a:pt x="1030870" y="86445"/>
                  <a:pt x="1033276" y="84014"/>
                </a:cubicBezTo>
                <a:cubicBezTo>
                  <a:pt x="1035682" y="81583"/>
                  <a:pt x="1038597" y="80368"/>
                  <a:pt x="1042020" y="80368"/>
                </a:cubicBezTo>
                <a:close/>
                <a:moveTo>
                  <a:pt x="775320" y="80368"/>
                </a:moveTo>
                <a:cubicBezTo>
                  <a:pt x="778793" y="80368"/>
                  <a:pt x="781732" y="81583"/>
                  <a:pt x="784138" y="84014"/>
                </a:cubicBezTo>
                <a:cubicBezTo>
                  <a:pt x="786544" y="86445"/>
                  <a:pt x="787747" y="89372"/>
                  <a:pt x="787747" y="92795"/>
                </a:cubicBezTo>
                <a:cubicBezTo>
                  <a:pt x="787747" y="96218"/>
                  <a:pt x="786532" y="99132"/>
                  <a:pt x="784101" y="101538"/>
                </a:cubicBezTo>
                <a:cubicBezTo>
                  <a:pt x="781670" y="103944"/>
                  <a:pt x="778743" y="105147"/>
                  <a:pt x="775320" y="105147"/>
                </a:cubicBezTo>
                <a:cubicBezTo>
                  <a:pt x="771897" y="105147"/>
                  <a:pt x="768982" y="103944"/>
                  <a:pt x="766576" y="101538"/>
                </a:cubicBezTo>
                <a:cubicBezTo>
                  <a:pt x="764170" y="99132"/>
                  <a:pt x="762967" y="96218"/>
                  <a:pt x="762967" y="92795"/>
                </a:cubicBezTo>
                <a:cubicBezTo>
                  <a:pt x="762967" y="89372"/>
                  <a:pt x="764170" y="86445"/>
                  <a:pt x="766576" y="84014"/>
                </a:cubicBezTo>
                <a:cubicBezTo>
                  <a:pt x="768982" y="81583"/>
                  <a:pt x="771897" y="80368"/>
                  <a:pt x="775320" y="80368"/>
                </a:cubicBezTo>
                <a:close/>
                <a:moveTo>
                  <a:pt x="342602" y="64294"/>
                </a:moveTo>
                <a:cubicBezTo>
                  <a:pt x="336600" y="67816"/>
                  <a:pt x="332135" y="71587"/>
                  <a:pt x="329208" y="75605"/>
                </a:cubicBezTo>
                <a:cubicBezTo>
                  <a:pt x="327273" y="78284"/>
                  <a:pt x="326306" y="80988"/>
                  <a:pt x="326306" y="83716"/>
                </a:cubicBezTo>
                <a:cubicBezTo>
                  <a:pt x="326306" y="85998"/>
                  <a:pt x="327124" y="88007"/>
                  <a:pt x="328761" y="89744"/>
                </a:cubicBezTo>
                <a:cubicBezTo>
                  <a:pt x="330001" y="91083"/>
                  <a:pt x="331738" y="91753"/>
                  <a:pt x="333970" y="91753"/>
                </a:cubicBezTo>
                <a:cubicBezTo>
                  <a:pt x="336451" y="91753"/>
                  <a:pt x="339328" y="90364"/>
                  <a:pt x="342602" y="87586"/>
                </a:cubicBezTo>
                <a:close/>
                <a:moveTo>
                  <a:pt x="267295" y="40705"/>
                </a:moveTo>
                <a:cubicBezTo>
                  <a:pt x="262285" y="40705"/>
                  <a:pt x="258167" y="44326"/>
                  <a:pt x="254942" y="51569"/>
                </a:cubicBezTo>
                <a:lnTo>
                  <a:pt x="254942" y="88702"/>
                </a:lnTo>
                <a:cubicBezTo>
                  <a:pt x="259209" y="94754"/>
                  <a:pt x="263773" y="97780"/>
                  <a:pt x="268635" y="97780"/>
                </a:cubicBezTo>
                <a:cubicBezTo>
                  <a:pt x="271314" y="97780"/>
                  <a:pt x="273521" y="96367"/>
                  <a:pt x="275258" y="93539"/>
                </a:cubicBezTo>
                <a:cubicBezTo>
                  <a:pt x="277837" y="89372"/>
                  <a:pt x="279127" y="81434"/>
                  <a:pt x="279127" y="69726"/>
                </a:cubicBezTo>
                <a:cubicBezTo>
                  <a:pt x="279127" y="57721"/>
                  <a:pt x="277713" y="49511"/>
                  <a:pt x="274885" y="45095"/>
                </a:cubicBezTo>
                <a:cubicBezTo>
                  <a:pt x="273000" y="42168"/>
                  <a:pt x="270470" y="40705"/>
                  <a:pt x="267295" y="40705"/>
                </a:cubicBezTo>
                <a:close/>
                <a:moveTo>
                  <a:pt x="638696" y="40110"/>
                </a:moveTo>
                <a:cubicBezTo>
                  <a:pt x="634429" y="40110"/>
                  <a:pt x="630337" y="42516"/>
                  <a:pt x="626418" y="47328"/>
                </a:cubicBezTo>
                <a:lnTo>
                  <a:pt x="626418" y="78284"/>
                </a:lnTo>
                <a:cubicBezTo>
                  <a:pt x="626418" y="84584"/>
                  <a:pt x="626566" y="88603"/>
                  <a:pt x="626864" y="90339"/>
                </a:cubicBezTo>
                <a:cubicBezTo>
                  <a:pt x="627360" y="93266"/>
                  <a:pt x="628551" y="95635"/>
                  <a:pt x="630436" y="97446"/>
                </a:cubicBezTo>
                <a:cubicBezTo>
                  <a:pt x="632321" y="99256"/>
                  <a:pt x="634727" y="100162"/>
                  <a:pt x="637654" y="100162"/>
                </a:cubicBezTo>
                <a:cubicBezTo>
                  <a:pt x="640184" y="100162"/>
                  <a:pt x="642354" y="99442"/>
                  <a:pt x="644165" y="98004"/>
                </a:cubicBezTo>
                <a:cubicBezTo>
                  <a:pt x="645976" y="96565"/>
                  <a:pt x="647489" y="93713"/>
                  <a:pt x="648704" y="89446"/>
                </a:cubicBezTo>
                <a:cubicBezTo>
                  <a:pt x="649920" y="85180"/>
                  <a:pt x="650528" y="77490"/>
                  <a:pt x="650528" y="66378"/>
                </a:cubicBezTo>
                <a:cubicBezTo>
                  <a:pt x="650528" y="55712"/>
                  <a:pt x="649188" y="48394"/>
                  <a:pt x="646509" y="44426"/>
                </a:cubicBezTo>
                <a:cubicBezTo>
                  <a:pt x="644574" y="41548"/>
                  <a:pt x="641970" y="40110"/>
                  <a:pt x="638696" y="40110"/>
                </a:cubicBezTo>
                <a:close/>
                <a:moveTo>
                  <a:pt x="909042" y="38993"/>
                </a:moveTo>
                <a:cubicBezTo>
                  <a:pt x="907206" y="38993"/>
                  <a:pt x="905694" y="39489"/>
                  <a:pt x="904503" y="40482"/>
                </a:cubicBezTo>
                <a:cubicBezTo>
                  <a:pt x="902667" y="42019"/>
                  <a:pt x="901167" y="44723"/>
                  <a:pt x="900001" y="48593"/>
                </a:cubicBezTo>
                <a:cubicBezTo>
                  <a:pt x="898835" y="52462"/>
                  <a:pt x="898252" y="58391"/>
                  <a:pt x="898252" y="66378"/>
                </a:cubicBezTo>
                <a:cubicBezTo>
                  <a:pt x="898252" y="75159"/>
                  <a:pt x="898897" y="81657"/>
                  <a:pt x="900187" y="85874"/>
                </a:cubicBezTo>
                <a:cubicBezTo>
                  <a:pt x="901477" y="90091"/>
                  <a:pt x="903238" y="93142"/>
                  <a:pt x="905470" y="95027"/>
                </a:cubicBezTo>
                <a:cubicBezTo>
                  <a:pt x="906611" y="95970"/>
                  <a:pt x="908174" y="96441"/>
                  <a:pt x="910158" y="96441"/>
                </a:cubicBezTo>
                <a:cubicBezTo>
                  <a:pt x="914524" y="96441"/>
                  <a:pt x="918642" y="93018"/>
                  <a:pt x="922511" y="86172"/>
                </a:cubicBezTo>
                <a:lnTo>
                  <a:pt x="922511" y="49560"/>
                </a:lnTo>
                <a:cubicBezTo>
                  <a:pt x="918840" y="42516"/>
                  <a:pt x="914350" y="38993"/>
                  <a:pt x="909042" y="38993"/>
                </a:cubicBezTo>
                <a:close/>
                <a:moveTo>
                  <a:pt x="527968" y="36984"/>
                </a:moveTo>
                <a:cubicBezTo>
                  <a:pt x="526082" y="36984"/>
                  <a:pt x="524222" y="38026"/>
                  <a:pt x="522387" y="40110"/>
                </a:cubicBezTo>
                <a:cubicBezTo>
                  <a:pt x="519906" y="42937"/>
                  <a:pt x="517252" y="47650"/>
                  <a:pt x="514424" y="54248"/>
                </a:cubicBezTo>
                <a:cubicBezTo>
                  <a:pt x="509364" y="66105"/>
                  <a:pt x="506834" y="75630"/>
                  <a:pt x="506834" y="82823"/>
                </a:cubicBezTo>
                <a:cubicBezTo>
                  <a:pt x="506834" y="85006"/>
                  <a:pt x="507293" y="86693"/>
                  <a:pt x="508211" y="87883"/>
                </a:cubicBezTo>
                <a:cubicBezTo>
                  <a:pt x="509129" y="89074"/>
                  <a:pt x="510133" y="89669"/>
                  <a:pt x="511225" y="89669"/>
                </a:cubicBezTo>
                <a:cubicBezTo>
                  <a:pt x="512167" y="89669"/>
                  <a:pt x="513531" y="88975"/>
                  <a:pt x="515317" y="87586"/>
                </a:cubicBezTo>
                <a:cubicBezTo>
                  <a:pt x="517847" y="85651"/>
                  <a:pt x="520551" y="82377"/>
                  <a:pt x="523428" y="77763"/>
                </a:cubicBezTo>
                <a:cubicBezTo>
                  <a:pt x="526306" y="73149"/>
                  <a:pt x="528662" y="68027"/>
                  <a:pt x="530498" y="62397"/>
                </a:cubicBezTo>
                <a:cubicBezTo>
                  <a:pt x="532333" y="56766"/>
                  <a:pt x="533251" y="51569"/>
                  <a:pt x="533251" y="46807"/>
                </a:cubicBezTo>
                <a:cubicBezTo>
                  <a:pt x="533251" y="43384"/>
                  <a:pt x="532606" y="40779"/>
                  <a:pt x="531316" y="38993"/>
                </a:cubicBezTo>
                <a:cubicBezTo>
                  <a:pt x="530374" y="37654"/>
                  <a:pt x="529258" y="36984"/>
                  <a:pt x="527968" y="36984"/>
                </a:cubicBezTo>
                <a:close/>
                <a:moveTo>
                  <a:pt x="184919" y="36910"/>
                </a:moveTo>
                <a:cubicBezTo>
                  <a:pt x="182389" y="36910"/>
                  <a:pt x="180218" y="37865"/>
                  <a:pt x="178408" y="39775"/>
                </a:cubicBezTo>
                <a:cubicBezTo>
                  <a:pt x="176597" y="41685"/>
                  <a:pt x="175406" y="45455"/>
                  <a:pt x="174836" y="51086"/>
                </a:cubicBezTo>
                <a:cubicBezTo>
                  <a:pt x="174265" y="56716"/>
                  <a:pt x="173980" y="64542"/>
                  <a:pt x="173980" y="74563"/>
                </a:cubicBezTo>
                <a:cubicBezTo>
                  <a:pt x="173980" y="79871"/>
                  <a:pt x="174327" y="84832"/>
                  <a:pt x="175022" y="89446"/>
                </a:cubicBezTo>
                <a:cubicBezTo>
                  <a:pt x="175567" y="92968"/>
                  <a:pt x="176733" y="95647"/>
                  <a:pt x="178519" y="97483"/>
                </a:cubicBezTo>
                <a:cubicBezTo>
                  <a:pt x="180305" y="99318"/>
                  <a:pt x="182339" y="100236"/>
                  <a:pt x="184621" y="100236"/>
                </a:cubicBezTo>
                <a:cubicBezTo>
                  <a:pt x="186854" y="100236"/>
                  <a:pt x="188714" y="99616"/>
                  <a:pt x="190202" y="98376"/>
                </a:cubicBezTo>
                <a:cubicBezTo>
                  <a:pt x="192137" y="96689"/>
                  <a:pt x="193427" y="94333"/>
                  <a:pt x="194072" y="91306"/>
                </a:cubicBezTo>
                <a:cubicBezTo>
                  <a:pt x="195064" y="86594"/>
                  <a:pt x="195560" y="77069"/>
                  <a:pt x="195560" y="62731"/>
                </a:cubicBezTo>
                <a:cubicBezTo>
                  <a:pt x="195560" y="54298"/>
                  <a:pt x="195089" y="48506"/>
                  <a:pt x="194146" y="45356"/>
                </a:cubicBezTo>
                <a:cubicBezTo>
                  <a:pt x="193204" y="42206"/>
                  <a:pt x="191815" y="39911"/>
                  <a:pt x="189979" y="38472"/>
                </a:cubicBezTo>
                <a:cubicBezTo>
                  <a:pt x="188689" y="37431"/>
                  <a:pt x="187002" y="36910"/>
                  <a:pt x="184919" y="36910"/>
                </a:cubicBezTo>
                <a:close/>
                <a:moveTo>
                  <a:pt x="830610" y="36463"/>
                </a:moveTo>
                <a:cubicBezTo>
                  <a:pt x="828030" y="36463"/>
                  <a:pt x="825922" y="37728"/>
                  <a:pt x="824284" y="40258"/>
                </a:cubicBezTo>
                <a:cubicBezTo>
                  <a:pt x="821358" y="44674"/>
                  <a:pt x="819894" y="50726"/>
                  <a:pt x="819894" y="58415"/>
                </a:cubicBezTo>
                <a:lnTo>
                  <a:pt x="819894" y="61020"/>
                </a:lnTo>
                <a:lnTo>
                  <a:pt x="840135" y="61020"/>
                </a:lnTo>
                <a:cubicBezTo>
                  <a:pt x="840135" y="53033"/>
                  <a:pt x="839701" y="47551"/>
                  <a:pt x="838832" y="44574"/>
                </a:cubicBezTo>
                <a:cubicBezTo>
                  <a:pt x="837964" y="41598"/>
                  <a:pt x="836612" y="39341"/>
                  <a:pt x="834777" y="37803"/>
                </a:cubicBezTo>
                <a:cubicBezTo>
                  <a:pt x="833735" y="36910"/>
                  <a:pt x="832346" y="36463"/>
                  <a:pt x="830610" y="36463"/>
                </a:cubicBezTo>
                <a:close/>
                <a:moveTo>
                  <a:pt x="31179" y="36240"/>
                </a:moveTo>
                <a:cubicBezTo>
                  <a:pt x="28302" y="36240"/>
                  <a:pt x="25871" y="37691"/>
                  <a:pt x="23887" y="40593"/>
                </a:cubicBezTo>
                <a:cubicBezTo>
                  <a:pt x="21902" y="43495"/>
                  <a:pt x="20910" y="49511"/>
                  <a:pt x="20910" y="58639"/>
                </a:cubicBezTo>
                <a:cubicBezTo>
                  <a:pt x="20910" y="66030"/>
                  <a:pt x="21890" y="71103"/>
                  <a:pt x="23850" y="73856"/>
                </a:cubicBezTo>
                <a:cubicBezTo>
                  <a:pt x="25809" y="76610"/>
                  <a:pt x="28128" y="77986"/>
                  <a:pt x="30807" y="77986"/>
                </a:cubicBezTo>
                <a:cubicBezTo>
                  <a:pt x="33784" y="77986"/>
                  <a:pt x="36264" y="76622"/>
                  <a:pt x="38249" y="73894"/>
                </a:cubicBezTo>
                <a:cubicBezTo>
                  <a:pt x="40233" y="71165"/>
                  <a:pt x="41225" y="65857"/>
                  <a:pt x="41225" y="57969"/>
                </a:cubicBezTo>
                <a:cubicBezTo>
                  <a:pt x="41225" y="49089"/>
                  <a:pt x="40109" y="43036"/>
                  <a:pt x="37877" y="39812"/>
                </a:cubicBezTo>
                <a:cubicBezTo>
                  <a:pt x="36289" y="37431"/>
                  <a:pt x="34057" y="36240"/>
                  <a:pt x="31179" y="36240"/>
                </a:cubicBezTo>
                <a:close/>
                <a:moveTo>
                  <a:pt x="951458" y="33710"/>
                </a:moveTo>
                <a:lnTo>
                  <a:pt x="979810" y="33710"/>
                </a:lnTo>
                <a:lnTo>
                  <a:pt x="979810" y="81261"/>
                </a:lnTo>
                <a:cubicBezTo>
                  <a:pt x="979810" y="86221"/>
                  <a:pt x="980046" y="89421"/>
                  <a:pt x="980517" y="90860"/>
                </a:cubicBezTo>
                <a:cubicBezTo>
                  <a:pt x="980988" y="92299"/>
                  <a:pt x="981732" y="93390"/>
                  <a:pt x="982749" y="94134"/>
                </a:cubicBezTo>
                <a:cubicBezTo>
                  <a:pt x="983766" y="94878"/>
                  <a:pt x="984944" y="95250"/>
                  <a:pt x="986284" y="95250"/>
                </a:cubicBezTo>
                <a:cubicBezTo>
                  <a:pt x="988070" y="95250"/>
                  <a:pt x="989682" y="94779"/>
                  <a:pt x="991121" y="93837"/>
                </a:cubicBezTo>
                <a:cubicBezTo>
                  <a:pt x="993105" y="92547"/>
                  <a:pt x="995486" y="89942"/>
                  <a:pt x="998265" y="86023"/>
                </a:cubicBezTo>
                <a:lnTo>
                  <a:pt x="998265" y="48816"/>
                </a:lnTo>
                <a:cubicBezTo>
                  <a:pt x="998265" y="43557"/>
                  <a:pt x="997781" y="40283"/>
                  <a:pt x="996814" y="38993"/>
                </a:cubicBezTo>
                <a:cubicBezTo>
                  <a:pt x="995846" y="37703"/>
                  <a:pt x="993824" y="36860"/>
                  <a:pt x="990749" y="36463"/>
                </a:cubicBezTo>
                <a:lnTo>
                  <a:pt x="990749" y="33710"/>
                </a:lnTo>
                <a:lnTo>
                  <a:pt x="1019100" y="33710"/>
                </a:lnTo>
                <a:lnTo>
                  <a:pt x="1019100" y="88181"/>
                </a:lnTo>
                <a:cubicBezTo>
                  <a:pt x="1019100" y="93489"/>
                  <a:pt x="1019597" y="96801"/>
                  <a:pt x="1020589" y="98115"/>
                </a:cubicBezTo>
                <a:cubicBezTo>
                  <a:pt x="1021581" y="99430"/>
                  <a:pt x="1023590" y="100261"/>
                  <a:pt x="1026616" y="100608"/>
                </a:cubicBezTo>
                <a:lnTo>
                  <a:pt x="1026616" y="103287"/>
                </a:lnTo>
                <a:lnTo>
                  <a:pt x="998265" y="103287"/>
                </a:lnTo>
                <a:lnTo>
                  <a:pt x="998265" y="93985"/>
                </a:lnTo>
                <a:cubicBezTo>
                  <a:pt x="994941" y="97954"/>
                  <a:pt x="991617" y="100844"/>
                  <a:pt x="988293" y="102655"/>
                </a:cubicBezTo>
                <a:cubicBezTo>
                  <a:pt x="984969" y="104465"/>
                  <a:pt x="981248" y="105371"/>
                  <a:pt x="977131" y="105371"/>
                </a:cubicBezTo>
                <a:cubicBezTo>
                  <a:pt x="973212" y="105371"/>
                  <a:pt x="969727" y="104168"/>
                  <a:pt x="966676" y="101762"/>
                </a:cubicBezTo>
                <a:cubicBezTo>
                  <a:pt x="963625" y="99356"/>
                  <a:pt x="961578" y="96540"/>
                  <a:pt x="960537" y="93316"/>
                </a:cubicBezTo>
                <a:cubicBezTo>
                  <a:pt x="959495" y="90091"/>
                  <a:pt x="958974" y="84460"/>
                  <a:pt x="958974" y="76424"/>
                </a:cubicBezTo>
                <a:lnTo>
                  <a:pt x="958974" y="48816"/>
                </a:lnTo>
                <a:cubicBezTo>
                  <a:pt x="958974" y="43557"/>
                  <a:pt x="958490" y="40283"/>
                  <a:pt x="957523" y="38993"/>
                </a:cubicBezTo>
                <a:cubicBezTo>
                  <a:pt x="956556" y="37703"/>
                  <a:pt x="954534" y="36860"/>
                  <a:pt x="951458" y="36463"/>
                </a:cubicBezTo>
                <a:close/>
                <a:moveTo>
                  <a:pt x="673670" y="33710"/>
                </a:moveTo>
                <a:lnTo>
                  <a:pt x="702841" y="33710"/>
                </a:lnTo>
                <a:lnTo>
                  <a:pt x="702841" y="88851"/>
                </a:lnTo>
                <a:cubicBezTo>
                  <a:pt x="702841" y="93762"/>
                  <a:pt x="703411" y="96900"/>
                  <a:pt x="704552" y="98264"/>
                </a:cubicBezTo>
                <a:cubicBezTo>
                  <a:pt x="705693" y="99628"/>
                  <a:pt x="707926" y="100410"/>
                  <a:pt x="711250" y="100608"/>
                </a:cubicBezTo>
                <a:lnTo>
                  <a:pt x="711250" y="103287"/>
                </a:lnTo>
                <a:lnTo>
                  <a:pt x="673670" y="103287"/>
                </a:lnTo>
                <a:lnTo>
                  <a:pt x="673670" y="100608"/>
                </a:lnTo>
                <a:cubicBezTo>
                  <a:pt x="676746" y="100509"/>
                  <a:pt x="679028" y="99616"/>
                  <a:pt x="680516" y="97929"/>
                </a:cubicBezTo>
                <a:cubicBezTo>
                  <a:pt x="681509" y="96788"/>
                  <a:pt x="682005" y="93762"/>
                  <a:pt x="682005" y="88851"/>
                </a:cubicBezTo>
                <a:lnTo>
                  <a:pt x="682005" y="48221"/>
                </a:lnTo>
                <a:cubicBezTo>
                  <a:pt x="682005" y="43309"/>
                  <a:pt x="681434" y="40172"/>
                  <a:pt x="680293" y="38807"/>
                </a:cubicBezTo>
                <a:cubicBezTo>
                  <a:pt x="679152" y="37443"/>
                  <a:pt x="676945" y="36662"/>
                  <a:pt x="673670" y="36463"/>
                </a:cubicBezTo>
                <a:close/>
                <a:moveTo>
                  <a:pt x="75158" y="33710"/>
                </a:moveTo>
                <a:lnTo>
                  <a:pt x="103510" y="33710"/>
                </a:lnTo>
                <a:lnTo>
                  <a:pt x="103510" y="81261"/>
                </a:lnTo>
                <a:cubicBezTo>
                  <a:pt x="103510" y="86221"/>
                  <a:pt x="103746" y="89421"/>
                  <a:pt x="104217" y="90860"/>
                </a:cubicBezTo>
                <a:cubicBezTo>
                  <a:pt x="104688" y="92299"/>
                  <a:pt x="105432" y="93390"/>
                  <a:pt x="106449" y="94134"/>
                </a:cubicBezTo>
                <a:cubicBezTo>
                  <a:pt x="107466" y="94878"/>
                  <a:pt x="108644" y="95250"/>
                  <a:pt x="109984" y="95250"/>
                </a:cubicBezTo>
                <a:cubicBezTo>
                  <a:pt x="111770" y="95250"/>
                  <a:pt x="113382" y="94779"/>
                  <a:pt x="114821" y="93837"/>
                </a:cubicBezTo>
                <a:cubicBezTo>
                  <a:pt x="116805" y="92547"/>
                  <a:pt x="119186" y="89942"/>
                  <a:pt x="121965" y="86023"/>
                </a:cubicBezTo>
                <a:lnTo>
                  <a:pt x="121965" y="48816"/>
                </a:lnTo>
                <a:cubicBezTo>
                  <a:pt x="121965" y="43557"/>
                  <a:pt x="121481" y="40283"/>
                  <a:pt x="120514" y="38993"/>
                </a:cubicBezTo>
                <a:cubicBezTo>
                  <a:pt x="119546" y="37703"/>
                  <a:pt x="117524" y="36860"/>
                  <a:pt x="114449" y="36463"/>
                </a:cubicBezTo>
                <a:lnTo>
                  <a:pt x="114449" y="33710"/>
                </a:lnTo>
                <a:lnTo>
                  <a:pt x="142800" y="33710"/>
                </a:lnTo>
                <a:lnTo>
                  <a:pt x="142800" y="88181"/>
                </a:lnTo>
                <a:cubicBezTo>
                  <a:pt x="142800" y="93489"/>
                  <a:pt x="143297" y="96801"/>
                  <a:pt x="144289" y="98115"/>
                </a:cubicBezTo>
                <a:cubicBezTo>
                  <a:pt x="145281" y="99430"/>
                  <a:pt x="147290" y="100261"/>
                  <a:pt x="150316" y="100608"/>
                </a:cubicBezTo>
                <a:lnTo>
                  <a:pt x="150316" y="103287"/>
                </a:lnTo>
                <a:lnTo>
                  <a:pt x="121965" y="103287"/>
                </a:lnTo>
                <a:lnTo>
                  <a:pt x="121965" y="93985"/>
                </a:lnTo>
                <a:cubicBezTo>
                  <a:pt x="118641" y="97954"/>
                  <a:pt x="115317" y="100844"/>
                  <a:pt x="111993" y="102655"/>
                </a:cubicBezTo>
                <a:cubicBezTo>
                  <a:pt x="108669" y="104465"/>
                  <a:pt x="104949" y="105371"/>
                  <a:pt x="100831" y="105371"/>
                </a:cubicBezTo>
                <a:cubicBezTo>
                  <a:pt x="96912" y="105371"/>
                  <a:pt x="93427" y="104168"/>
                  <a:pt x="90376" y="101762"/>
                </a:cubicBezTo>
                <a:cubicBezTo>
                  <a:pt x="87325" y="99356"/>
                  <a:pt x="85278" y="96540"/>
                  <a:pt x="84237" y="93316"/>
                </a:cubicBezTo>
                <a:cubicBezTo>
                  <a:pt x="83195" y="90091"/>
                  <a:pt x="82674" y="84460"/>
                  <a:pt x="82674" y="76424"/>
                </a:cubicBezTo>
                <a:lnTo>
                  <a:pt x="82674" y="48816"/>
                </a:lnTo>
                <a:cubicBezTo>
                  <a:pt x="82674" y="43557"/>
                  <a:pt x="82190" y="40283"/>
                  <a:pt x="81223" y="38993"/>
                </a:cubicBezTo>
                <a:cubicBezTo>
                  <a:pt x="80255" y="37703"/>
                  <a:pt x="78234" y="36860"/>
                  <a:pt x="75158" y="36463"/>
                </a:cubicBezTo>
                <a:close/>
                <a:moveTo>
                  <a:pt x="1191667" y="31626"/>
                </a:moveTo>
                <a:cubicBezTo>
                  <a:pt x="1196181" y="31626"/>
                  <a:pt x="1199927" y="32879"/>
                  <a:pt x="1202903" y="35384"/>
                </a:cubicBezTo>
                <a:cubicBezTo>
                  <a:pt x="1205880" y="37890"/>
                  <a:pt x="1207864" y="41003"/>
                  <a:pt x="1208856" y="44723"/>
                </a:cubicBezTo>
                <a:cubicBezTo>
                  <a:pt x="1209650" y="47551"/>
                  <a:pt x="1210047" y="52983"/>
                  <a:pt x="1210047" y="61020"/>
                </a:cubicBezTo>
                <a:lnTo>
                  <a:pt x="1210047" y="88107"/>
                </a:lnTo>
                <a:cubicBezTo>
                  <a:pt x="1210047" y="93464"/>
                  <a:pt x="1210531" y="96801"/>
                  <a:pt x="1211498" y="98115"/>
                </a:cubicBezTo>
                <a:cubicBezTo>
                  <a:pt x="1212466" y="99430"/>
                  <a:pt x="1214487" y="100261"/>
                  <a:pt x="1217563" y="100608"/>
                </a:cubicBezTo>
                <a:lnTo>
                  <a:pt x="1217563" y="103287"/>
                </a:lnTo>
                <a:lnTo>
                  <a:pt x="1182365" y="103287"/>
                </a:lnTo>
                <a:lnTo>
                  <a:pt x="1182365" y="100608"/>
                </a:lnTo>
                <a:cubicBezTo>
                  <a:pt x="1184994" y="100261"/>
                  <a:pt x="1186879" y="99170"/>
                  <a:pt x="1188020" y="97334"/>
                </a:cubicBezTo>
                <a:cubicBezTo>
                  <a:pt x="1188814" y="96094"/>
                  <a:pt x="1189211" y="93018"/>
                  <a:pt x="1189211" y="88107"/>
                </a:cubicBezTo>
                <a:lnTo>
                  <a:pt x="1189211" y="57150"/>
                </a:lnTo>
                <a:cubicBezTo>
                  <a:pt x="1189211" y="51445"/>
                  <a:pt x="1188988" y="47849"/>
                  <a:pt x="1188541" y="46360"/>
                </a:cubicBezTo>
                <a:cubicBezTo>
                  <a:pt x="1188095" y="44872"/>
                  <a:pt x="1187338" y="43719"/>
                  <a:pt x="1186272" y="42900"/>
                </a:cubicBezTo>
                <a:cubicBezTo>
                  <a:pt x="1185205" y="42082"/>
                  <a:pt x="1184027" y="41672"/>
                  <a:pt x="1182737" y="41672"/>
                </a:cubicBezTo>
                <a:cubicBezTo>
                  <a:pt x="1178471" y="41672"/>
                  <a:pt x="1174502" y="44723"/>
                  <a:pt x="1170831" y="50825"/>
                </a:cubicBezTo>
                <a:lnTo>
                  <a:pt x="1170831" y="88107"/>
                </a:lnTo>
                <a:cubicBezTo>
                  <a:pt x="1170831" y="93316"/>
                  <a:pt x="1171314" y="96615"/>
                  <a:pt x="1172282" y="98004"/>
                </a:cubicBezTo>
                <a:cubicBezTo>
                  <a:pt x="1173249" y="99393"/>
                  <a:pt x="1175048" y="100261"/>
                  <a:pt x="1177677" y="100608"/>
                </a:cubicBezTo>
                <a:lnTo>
                  <a:pt x="1177677" y="103287"/>
                </a:lnTo>
                <a:lnTo>
                  <a:pt x="1142479" y="103287"/>
                </a:lnTo>
                <a:lnTo>
                  <a:pt x="1142479" y="100608"/>
                </a:lnTo>
                <a:cubicBezTo>
                  <a:pt x="1145406" y="100311"/>
                  <a:pt x="1147490" y="99368"/>
                  <a:pt x="1148730" y="97780"/>
                </a:cubicBezTo>
                <a:cubicBezTo>
                  <a:pt x="1149573" y="96689"/>
                  <a:pt x="1149995" y="93464"/>
                  <a:pt x="1149995" y="88107"/>
                </a:cubicBezTo>
                <a:lnTo>
                  <a:pt x="1149995" y="48816"/>
                </a:lnTo>
                <a:cubicBezTo>
                  <a:pt x="1149995" y="43557"/>
                  <a:pt x="1149511" y="40283"/>
                  <a:pt x="1148544" y="38993"/>
                </a:cubicBezTo>
                <a:cubicBezTo>
                  <a:pt x="1147576" y="37703"/>
                  <a:pt x="1145555" y="36860"/>
                  <a:pt x="1142479" y="36463"/>
                </a:cubicBezTo>
                <a:lnTo>
                  <a:pt x="1142479" y="33710"/>
                </a:lnTo>
                <a:lnTo>
                  <a:pt x="1170831" y="33710"/>
                </a:lnTo>
                <a:lnTo>
                  <a:pt x="1170831" y="42714"/>
                </a:lnTo>
                <a:cubicBezTo>
                  <a:pt x="1174403" y="38844"/>
                  <a:pt x="1177826" y="36029"/>
                  <a:pt x="1181100" y="34268"/>
                </a:cubicBezTo>
                <a:cubicBezTo>
                  <a:pt x="1184374" y="32507"/>
                  <a:pt x="1187896" y="31626"/>
                  <a:pt x="1191667" y="31626"/>
                </a:cubicBezTo>
                <a:close/>
                <a:moveTo>
                  <a:pt x="1099691" y="31626"/>
                </a:moveTo>
                <a:cubicBezTo>
                  <a:pt x="1106884" y="31626"/>
                  <a:pt x="1112602" y="33437"/>
                  <a:pt x="1116843" y="37059"/>
                </a:cubicBezTo>
                <a:cubicBezTo>
                  <a:pt x="1121085" y="40680"/>
                  <a:pt x="1123206" y="44723"/>
                  <a:pt x="1123206" y="49188"/>
                </a:cubicBezTo>
                <a:cubicBezTo>
                  <a:pt x="1123206" y="52016"/>
                  <a:pt x="1122350" y="54273"/>
                  <a:pt x="1120638" y="55960"/>
                </a:cubicBezTo>
                <a:cubicBezTo>
                  <a:pt x="1118927" y="57646"/>
                  <a:pt x="1116682" y="58490"/>
                  <a:pt x="1113904" y="58490"/>
                </a:cubicBezTo>
                <a:cubicBezTo>
                  <a:pt x="1110977" y="58490"/>
                  <a:pt x="1108559" y="57522"/>
                  <a:pt x="1106649" y="55588"/>
                </a:cubicBezTo>
                <a:cubicBezTo>
                  <a:pt x="1104739" y="53653"/>
                  <a:pt x="1103560" y="50205"/>
                  <a:pt x="1103114" y="45244"/>
                </a:cubicBezTo>
                <a:cubicBezTo>
                  <a:pt x="1102816" y="42119"/>
                  <a:pt x="1102097" y="39936"/>
                  <a:pt x="1100956" y="38696"/>
                </a:cubicBezTo>
                <a:cubicBezTo>
                  <a:pt x="1099815" y="37455"/>
                  <a:pt x="1098476" y="36835"/>
                  <a:pt x="1096938" y="36835"/>
                </a:cubicBezTo>
                <a:cubicBezTo>
                  <a:pt x="1094556" y="36835"/>
                  <a:pt x="1092522" y="38100"/>
                  <a:pt x="1090836" y="40630"/>
                </a:cubicBezTo>
                <a:cubicBezTo>
                  <a:pt x="1088256" y="44450"/>
                  <a:pt x="1086966" y="50304"/>
                  <a:pt x="1086966" y="58192"/>
                </a:cubicBezTo>
                <a:cubicBezTo>
                  <a:pt x="1086966" y="64741"/>
                  <a:pt x="1088008" y="71004"/>
                  <a:pt x="1090092" y="76982"/>
                </a:cubicBezTo>
                <a:cubicBezTo>
                  <a:pt x="1092175" y="82960"/>
                  <a:pt x="1095028" y="87412"/>
                  <a:pt x="1098649" y="90339"/>
                </a:cubicBezTo>
                <a:cubicBezTo>
                  <a:pt x="1101378" y="92472"/>
                  <a:pt x="1104602" y="93539"/>
                  <a:pt x="1108323" y="93539"/>
                </a:cubicBezTo>
                <a:cubicBezTo>
                  <a:pt x="1110754" y="93539"/>
                  <a:pt x="1113061" y="92968"/>
                  <a:pt x="1115244" y="91827"/>
                </a:cubicBezTo>
                <a:cubicBezTo>
                  <a:pt x="1117426" y="90686"/>
                  <a:pt x="1120006" y="88528"/>
                  <a:pt x="1122982" y="85353"/>
                </a:cubicBezTo>
                <a:lnTo>
                  <a:pt x="1125289" y="87139"/>
                </a:lnTo>
                <a:cubicBezTo>
                  <a:pt x="1122015" y="93291"/>
                  <a:pt x="1117935" y="97867"/>
                  <a:pt x="1113048" y="100869"/>
                </a:cubicBezTo>
                <a:cubicBezTo>
                  <a:pt x="1108162" y="103870"/>
                  <a:pt x="1102965" y="105371"/>
                  <a:pt x="1097458" y="105371"/>
                </a:cubicBezTo>
                <a:cubicBezTo>
                  <a:pt x="1088182" y="105371"/>
                  <a:pt x="1080765" y="101873"/>
                  <a:pt x="1075209" y="94878"/>
                </a:cubicBezTo>
                <a:cubicBezTo>
                  <a:pt x="1069652" y="87883"/>
                  <a:pt x="1066874" y="79475"/>
                  <a:pt x="1066874" y="69652"/>
                </a:cubicBezTo>
                <a:cubicBezTo>
                  <a:pt x="1066874" y="60177"/>
                  <a:pt x="1069404" y="51842"/>
                  <a:pt x="1074465" y="44649"/>
                </a:cubicBezTo>
                <a:cubicBezTo>
                  <a:pt x="1080566" y="35967"/>
                  <a:pt x="1088975" y="31626"/>
                  <a:pt x="1099691" y="31626"/>
                </a:cubicBezTo>
                <a:close/>
                <a:moveTo>
                  <a:pt x="831726" y="31626"/>
                </a:moveTo>
                <a:cubicBezTo>
                  <a:pt x="838770" y="31626"/>
                  <a:pt x="844885" y="34516"/>
                  <a:pt x="850069" y="40296"/>
                </a:cubicBezTo>
                <a:cubicBezTo>
                  <a:pt x="855253" y="46075"/>
                  <a:pt x="858044" y="54645"/>
                  <a:pt x="858441" y="66006"/>
                </a:cubicBezTo>
                <a:lnTo>
                  <a:pt x="820266" y="66006"/>
                </a:lnTo>
                <a:cubicBezTo>
                  <a:pt x="820713" y="75233"/>
                  <a:pt x="823168" y="82526"/>
                  <a:pt x="827633" y="87883"/>
                </a:cubicBezTo>
                <a:cubicBezTo>
                  <a:pt x="831056" y="92001"/>
                  <a:pt x="835174" y="94060"/>
                  <a:pt x="839986" y="94060"/>
                </a:cubicBezTo>
                <a:cubicBezTo>
                  <a:pt x="842962" y="94060"/>
                  <a:pt x="845666" y="93229"/>
                  <a:pt x="848097" y="91567"/>
                </a:cubicBezTo>
                <a:cubicBezTo>
                  <a:pt x="850528" y="89905"/>
                  <a:pt x="853132" y="86916"/>
                  <a:pt x="855910" y="82600"/>
                </a:cubicBezTo>
                <a:lnTo>
                  <a:pt x="858441" y="84237"/>
                </a:lnTo>
                <a:cubicBezTo>
                  <a:pt x="854670" y="91927"/>
                  <a:pt x="850503" y="97371"/>
                  <a:pt x="845939" y="100571"/>
                </a:cubicBezTo>
                <a:cubicBezTo>
                  <a:pt x="841375" y="103771"/>
                  <a:pt x="836092" y="105371"/>
                  <a:pt x="830089" y="105371"/>
                </a:cubicBezTo>
                <a:cubicBezTo>
                  <a:pt x="819770" y="105371"/>
                  <a:pt x="811956" y="101402"/>
                  <a:pt x="806648" y="93464"/>
                </a:cubicBezTo>
                <a:cubicBezTo>
                  <a:pt x="802382" y="87065"/>
                  <a:pt x="800249" y="79127"/>
                  <a:pt x="800249" y="69652"/>
                </a:cubicBezTo>
                <a:cubicBezTo>
                  <a:pt x="800249" y="58043"/>
                  <a:pt x="803386" y="48804"/>
                  <a:pt x="809662" y="41933"/>
                </a:cubicBezTo>
                <a:cubicBezTo>
                  <a:pt x="815938" y="35062"/>
                  <a:pt x="823292" y="31626"/>
                  <a:pt x="831726" y="31626"/>
                </a:cubicBezTo>
                <a:close/>
                <a:moveTo>
                  <a:pt x="429667" y="31626"/>
                </a:moveTo>
                <a:cubicBezTo>
                  <a:pt x="434181" y="31626"/>
                  <a:pt x="437927" y="32879"/>
                  <a:pt x="440903" y="35384"/>
                </a:cubicBezTo>
                <a:cubicBezTo>
                  <a:pt x="443880" y="37890"/>
                  <a:pt x="445864" y="41003"/>
                  <a:pt x="446856" y="44723"/>
                </a:cubicBezTo>
                <a:cubicBezTo>
                  <a:pt x="447650" y="47551"/>
                  <a:pt x="448047" y="52983"/>
                  <a:pt x="448047" y="61020"/>
                </a:cubicBezTo>
                <a:lnTo>
                  <a:pt x="448047" y="88107"/>
                </a:lnTo>
                <a:cubicBezTo>
                  <a:pt x="448047" y="93464"/>
                  <a:pt x="448531" y="96801"/>
                  <a:pt x="449498" y="98115"/>
                </a:cubicBezTo>
                <a:cubicBezTo>
                  <a:pt x="450465" y="99430"/>
                  <a:pt x="452487" y="100261"/>
                  <a:pt x="455563" y="100608"/>
                </a:cubicBezTo>
                <a:lnTo>
                  <a:pt x="455563" y="103287"/>
                </a:lnTo>
                <a:lnTo>
                  <a:pt x="420365" y="103287"/>
                </a:lnTo>
                <a:lnTo>
                  <a:pt x="420365" y="100608"/>
                </a:lnTo>
                <a:cubicBezTo>
                  <a:pt x="422994" y="100261"/>
                  <a:pt x="424879" y="99170"/>
                  <a:pt x="426020" y="97334"/>
                </a:cubicBezTo>
                <a:cubicBezTo>
                  <a:pt x="426814" y="96094"/>
                  <a:pt x="427211" y="93018"/>
                  <a:pt x="427211" y="88107"/>
                </a:cubicBezTo>
                <a:lnTo>
                  <a:pt x="427211" y="57150"/>
                </a:lnTo>
                <a:cubicBezTo>
                  <a:pt x="427211" y="51445"/>
                  <a:pt x="426988" y="47849"/>
                  <a:pt x="426541" y="46360"/>
                </a:cubicBezTo>
                <a:cubicBezTo>
                  <a:pt x="426095" y="44872"/>
                  <a:pt x="425338" y="43719"/>
                  <a:pt x="424272" y="42900"/>
                </a:cubicBezTo>
                <a:cubicBezTo>
                  <a:pt x="423205" y="42082"/>
                  <a:pt x="422027" y="41672"/>
                  <a:pt x="420737" y="41672"/>
                </a:cubicBezTo>
                <a:cubicBezTo>
                  <a:pt x="416471" y="41672"/>
                  <a:pt x="412502" y="44723"/>
                  <a:pt x="408831" y="50825"/>
                </a:cubicBezTo>
                <a:lnTo>
                  <a:pt x="408831" y="88107"/>
                </a:lnTo>
                <a:cubicBezTo>
                  <a:pt x="408831" y="93316"/>
                  <a:pt x="409314" y="96615"/>
                  <a:pt x="410282" y="98004"/>
                </a:cubicBezTo>
                <a:cubicBezTo>
                  <a:pt x="411249" y="99393"/>
                  <a:pt x="413048" y="100261"/>
                  <a:pt x="415677" y="100608"/>
                </a:cubicBezTo>
                <a:lnTo>
                  <a:pt x="415677" y="103287"/>
                </a:lnTo>
                <a:lnTo>
                  <a:pt x="380479" y="103287"/>
                </a:lnTo>
                <a:lnTo>
                  <a:pt x="380479" y="100608"/>
                </a:lnTo>
                <a:cubicBezTo>
                  <a:pt x="383406" y="100311"/>
                  <a:pt x="385490" y="99368"/>
                  <a:pt x="386730" y="97780"/>
                </a:cubicBezTo>
                <a:cubicBezTo>
                  <a:pt x="387573" y="96689"/>
                  <a:pt x="387995" y="93464"/>
                  <a:pt x="387995" y="88107"/>
                </a:cubicBezTo>
                <a:lnTo>
                  <a:pt x="387995" y="48816"/>
                </a:lnTo>
                <a:cubicBezTo>
                  <a:pt x="387995" y="43557"/>
                  <a:pt x="387511" y="40283"/>
                  <a:pt x="386544" y="38993"/>
                </a:cubicBezTo>
                <a:cubicBezTo>
                  <a:pt x="385576" y="37703"/>
                  <a:pt x="383555" y="36860"/>
                  <a:pt x="380479" y="36463"/>
                </a:cubicBezTo>
                <a:lnTo>
                  <a:pt x="380479" y="33710"/>
                </a:lnTo>
                <a:lnTo>
                  <a:pt x="408831" y="33710"/>
                </a:lnTo>
                <a:lnTo>
                  <a:pt x="408831" y="42714"/>
                </a:lnTo>
                <a:cubicBezTo>
                  <a:pt x="412403" y="38844"/>
                  <a:pt x="415826" y="36029"/>
                  <a:pt x="419100" y="34268"/>
                </a:cubicBezTo>
                <a:cubicBezTo>
                  <a:pt x="422374" y="32507"/>
                  <a:pt x="425896" y="31626"/>
                  <a:pt x="429667" y="31626"/>
                </a:cubicBezTo>
                <a:close/>
                <a:moveTo>
                  <a:pt x="339179" y="31626"/>
                </a:moveTo>
                <a:cubicBezTo>
                  <a:pt x="345777" y="31626"/>
                  <a:pt x="350999" y="33028"/>
                  <a:pt x="354843" y="35831"/>
                </a:cubicBezTo>
                <a:cubicBezTo>
                  <a:pt x="358688" y="38634"/>
                  <a:pt x="361181" y="41672"/>
                  <a:pt x="362322" y="44946"/>
                </a:cubicBezTo>
                <a:cubicBezTo>
                  <a:pt x="363016" y="47030"/>
                  <a:pt x="363364" y="51817"/>
                  <a:pt x="363364" y="59308"/>
                </a:cubicBezTo>
                <a:lnTo>
                  <a:pt x="363364" y="86321"/>
                </a:lnTo>
                <a:cubicBezTo>
                  <a:pt x="363364" y="89496"/>
                  <a:pt x="363488" y="91492"/>
                  <a:pt x="363736" y="92311"/>
                </a:cubicBezTo>
                <a:cubicBezTo>
                  <a:pt x="363984" y="93130"/>
                  <a:pt x="364356" y="93737"/>
                  <a:pt x="364852" y="94134"/>
                </a:cubicBezTo>
                <a:cubicBezTo>
                  <a:pt x="365348" y="94531"/>
                  <a:pt x="365919" y="94730"/>
                  <a:pt x="366564" y="94730"/>
                </a:cubicBezTo>
                <a:cubicBezTo>
                  <a:pt x="367853" y="94730"/>
                  <a:pt x="369168" y="93812"/>
                  <a:pt x="370508" y="91976"/>
                </a:cubicBezTo>
                <a:lnTo>
                  <a:pt x="372740" y="93762"/>
                </a:lnTo>
                <a:cubicBezTo>
                  <a:pt x="370259" y="97433"/>
                  <a:pt x="367692" y="100100"/>
                  <a:pt x="365038" y="101762"/>
                </a:cubicBezTo>
                <a:cubicBezTo>
                  <a:pt x="362384" y="103424"/>
                  <a:pt x="359370" y="104255"/>
                  <a:pt x="355997" y="104255"/>
                </a:cubicBezTo>
                <a:cubicBezTo>
                  <a:pt x="352028" y="104255"/>
                  <a:pt x="348927" y="103324"/>
                  <a:pt x="346695" y="101464"/>
                </a:cubicBezTo>
                <a:cubicBezTo>
                  <a:pt x="344463" y="99604"/>
                  <a:pt x="343098" y="96788"/>
                  <a:pt x="342602" y="93018"/>
                </a:cubicBezTo>
                <a:cubicBezTo>
                  <a:pt x="334119" y="100509"/>
                  <a:pt x="326504" y="104255"/>
                  <a:pt x="319757" y="104255"/>
                </a:cubicBezTo>
                <a:cubicBezTo>
                  <a:pt x="315788" y="104255"/>
                  <a:pt x="312489" y="102952"/>
                  <a:pt x="309860" y="100348"/>
                </a:cubicBezTo>
                <a:cubicBezTo>
                  <a:pt x="307231" y="97743"/>
                  <a:pt x="305916" y="94481"/>
                  <a:pt x="305916" y="90562"/>
                </a:cubicBezTo>
                <a:cubicBezTo>
                  <a:pt x="305916" y="85254"/>
                  <a:pt x="308198" y="80479"/>
                  <a:pt x="312762" y="76238"/>
                </a:cubicBezTo>
                <a:cubicBezTo>
                  <a:pt x="317326" y="71996"/>
                  <a:pt x="327273" y="66353"/>
                  <a:pt x="342602" y="59308"/>
                </a:cubicBezTo>
                <a:lnTo>
                  <a:pt x="342602" y="52313"/>
                </a:lnTo>
                <a:cubicBezTo>
                  <a:pt x="342602" y="47055"/>
                  <a:pt x="342317" y="43743"/>
                  <a:pt x="341746" y="42379"/>
                </a:cubicBezTo>
                <a:cubicBezTo>
                  <a:pt x="341176" y="41015"/>
                  <a:pt x="340097" y="39824"/>
                  <a:pt x="338509" y="38807"/>
                </a:cubicBezTo>
                <a:cubicBezTo>
                  <a:pt x="336922" y="37790"/>
                  <a:pt x="335136" y="37282"/>
                  <a:pt x="333152" y="37282"/>
                </a:cubicBezTo>
                <a:cubicBezTo>
                  <a:pt x="329927" y="37282"/>
                  <a:pt x="327273" y="38001"/>
                  <a:pt x="325189" y="39440"/>
                </a:cubicBezTo>
                <a:cubicBezTo>
                  <a:pt x="323900" y="40333"/>
                  <a:pt x="323255" y="41375"/>
                  <a:pt x="323255" y="42565"/>
                </a:cubicBezTo>
                <a:cubicBezTo>
                  <a:pt x="323255" y="43607"/>
                  <a:pt x="323949" y="44897"/>
                  <a:pt x="325338" y="46435"/>
                </a:cubicBezTo>
                <a:cubicBezTo>
                  <a:pt x="327223" y="48568"/>
                  <a:pt x="328166" y="50627"/>
                  <a:pt x="328166" y="52611"/>
                </a:cubicBezTo>
                <a:cubicBezTo>
                  <a:pt x="328166" y="55042"/>
                  <a:pt x="327261" y="57113"/>
                  <a:pt x="325450" y="58825"/>
                </a:cubicBezTo>
                <a:cubicBezTo>
                  <a:pt x="323639" y="60536"/>
                  <a:pt x="321270" y="61392"/>
                  <a:pt x="318343" y="61392"/>
                </a:cubicBezTo>
                <a:cubicBezTo>
                  <a:pt x="315218" y="61392"/>
                  <a:pt x="312601" y="60449"/>
                  <a:pt x="310493" y="58564"/>
                </a:cubicBezTo>
                <a:cubicBezTo>
                  <a:pt x="308384" y="56679"/>
                  <a:pt x="307330" y="54471"/>
                  <a:pt x="307330" y="51941"/>
                </a:cubicBezTo>
                <a:cubicBezTo>
                  <a:pt x="307330" y="48369"/>
                  <a:pt x="308744" y="44959"/>
                  <a:pt x="311572" y="41709"/>
                </a:cubicBezTo>
                <a:cubicBezTo>
                  <a:pt x="314399" y="38460"/>
                  <a:pt x="318343" y="35967"/>
                  <a:pt x="323403" y="34231"/>
                </a:cubicBezTo>
                <a:cubicBezTo>
                  <a:pt x="328464" y="32494"/>
                  <a:pt x="333722" y="31626"/>
                  <a:pt x="339179" y="31626"/>
                </a:cubicBezTo>
                <a:close/>
                <a:moveTo>
                  <a:pt x="274216" y="31626"/>
                </a:moveTo>
                <a:cubicBezTo>
                  <a:pt x="279326" y="31626"/>
                  <a:pt x="283976" y="33239"/>
                  <a:pt x="288168" y="36463"/>
                </a:cubicBezTo>
                <a:cubicBezTo>
                  <a:pt x="292360" y="39688"/>
                  <a:pt x="295548" y="44140"/>
                  <a:pt x="297731" y="49821"/>
                </a:cubicBezTo>
                <a:cubicBezTo>
                  <a:pt x="299913" y="55501"/>
                  <a:pt x="301005" y="61615"/>
                  <a:pt x="301005" y="68164"/>
                </a:cubicBezTo>
                <a:cubicBezTo>
                  <a:pt x="301005" y="75208"/>
                  <a:pt x="299876" y="81645"/>
                  <a:pt x="297619" y="87474"/>
                </a:cubicBezTo>
                <a:cubicBezTo>
                  <a:pt x="295362" y="93303"/>
                  <a:pt x="292088" y="97743"/>
                  <a:pt x="287796" y="100794"/>
                </a:cubicBezTo>
                <a:cubicBezTo>
                  <a:pt x="283505" y="103845"/>
                  <a:pt x="278730" y="105371"/>
                  <a:pt x="273472" y="105371"/>
                </a:cubicBezTo>
                <a:cubicBezTo>
                  <a:pt x="269652" y="105371"/>
                  <a:pt x="266080" y="104527"/>
                  <a:pt x="262756" y="102841"/>
                </a:cubicBezTo>
                <a:cubicBezTo>
                  <a:pt x="260276" y="101551"/>
                  <a:pt x="257671" y="99343"/>
                  <a:pt x="254942" y="96218"/>
                </a:cubicBezTo>
                <a:lnTo>
                  <a:pt x="254942" y="122114"/>
                </a:lnTo>
                <a:cubicBezTo>
                  <a:pt x="254942" y="125686"/>
                  <a:pt x="255228" y="128117"/>
                  <a:pt x="255798" y="129406"/>
                </a:cubicBezTo>
                <a:cubicBezTo>
                  <a:pt x="256369" y="130696"/>
                  <a:pt x="257249" y="131639"/>
                  <a:pt x="258440" y="132234"/>
                </a:cubicBezTo>
                <a:cubicBezTo>
                  <a:pt x="259631" y="132830"/>
                  <a:pt x="261962" y="133127"/>
                  <a:pt x="265435" y="133127"/>
                </a:cubicBezTo>
                <a:lnTo>
                  <a:pt x="265435" y="135880"/>
                </a:lnTo>
                <a:lnTo>
                  <a:pt x="225772" y="135880"/>
                </a:lnTo>
                <a:lnTo>
                  <a:pt x="225772" y="133127"/>
                </a:lnTo>
                <a:cubicBezTo>
                  <a:pt x="228848" y="133028"/>
                  <a:pt x="231130" y="132160"/>
                  <a:pt x="232618" y="130523"/>
                </a:cubicBezTo>
                <a:cubicBezTo>
                  <a:pt x="233610" y="129382"/>
                  <a:pt x="234106" y="126430"/>
                  <a:pt x="234106" y="121667"/>
                </a:cubicBezTo>
                <a:lnTo>
                  <a:pt x="234106" y="48221"/>
                </a:lnTo>
                <a:cubicBezTo>
                  <a:pt x="234106" y="43309"/>
                  <a:pt x="233536" y="40172"/>
                  <a:pt x="232395" y="38807"/>
                </a:cubicBezTo>
                <a:cubicBezTo>
                  <a:pt x="231254" y="37443"/>
                  <a:pt x="229046" y="36662"/>
                  <a:pt x="225772" y="36463"/>
                </a:cubicBezTo>
                <a:lnTo>
                  <a:pt x="225772" y="33710"/>
                </a:lnTo>
                <a:lnTo>
                  <a:pt x="254942" y="33710"/>
                </a:lnTo>
                <a:lnTo>
                  <a:pt x="254942" y="42863"/>
                </a:lnTo>
                <a:cubicBezTo>
                  <a:pt x="257373" y="39291"/>
                  <a:pt x="259854" y="36711"/>
                  <a:pt x="262384" y="35124"/>
                </a:cubicBezTo>
                <a:cubicBezTo>
                  <a:pt x="266005" y="32792"/>
                  <a:pt x="269949" y="31626"/>
                  <a:pt x="274216" y="31626"/>
                </a:cubicBezTo>
                <a:close/>
                <a:moveTo>
                  <a:pt x="184621" y="31626"/>
                </a:moveTo>
                <a:cubicBezTo>
                  <a:pt x="190674" y="31626"/>
                  <a:pt x="196304" y="33189"/>
                  <a:pt x="201513" y="36314"/>
                </a:cubicBezTo>
                <a:cubicBezTo>
                  <a:pt x="206722" y="39440"/>
                  <a:pt x="210678" y="43880"/>
                  <a:pt x="213382" y="49635"/>
                </a:cubicBezTo>
                <a:cubicBezTo>
                  <a:pt x="216086" y="55389"/>
                  <a:pt x="217438" y="61690"/>
                  <a:pt x="217438" y="68536"/>
                </a:cubicBezTo>
                <a:cubicBezTo>
                  <a:pt x="217438" y="78408"/>
                  <a:pt x="214933" y="86668"/>
                  <a:pt x="209922" y="93316"/>
                </a:cubicBezTo>
                <a:cubicBezTo>
                  <a:pt x="203870" y="101352"/>
                  <a:pt x="195510" y="105371"/>
                  <a:pt x="184844" y="105371"/>
                </a:cubicBezTo>
                <a:cubicBezTo>
                  <a:pt x="174377" y="105371"/>
                  <a:pt x="166315" y="101700"/>
                  <a:pt x="160660" y="94357"/>
                </a:cubicBezTo>
                <a:cubicBezTo>
                  <a:pt x="155004" y="87015"/>
                  <a:pt x="152177" y="78507"/>
                  <a:pt x="152177" y="68833"/>
                </a:cubicBezTo>
                <a:cubicBezTo>
                  <a:pt x="152177" y="58862"/>
                  <a:pt x="155066" y="50168"/>
                  <a:pt x="160846" y="42751"/>
                </a:cubicBezTo>
                <a:cubicBezTo>
                  <a:pt x="166625" y="35335"/>
                  <a:pt x="174550" y="31626"/>
                  <a:pt x="184621" y="31626"/>
                </a:cubicBezTo>
                <a:close/>
                <a:moveTo>
                  <a:pt x="29766" y="31626"/>
                </a:moveTo>
                <a:cubicBezTo>
                  <a:pt x="34379" y="31626"/>
                  <a:pt x="39142" y="32594"/>
                  <a:pt x="44053" y="34528"/>
                </a:cubicBezTo>
                <a:lnTo>
                  <a:pt x="67493" y="34528"/>
                </a:lnTo>
                <a:lnTo>
                  <a:pt x="67493" y="42714"/>
                </a:lnTo>
                <a:lnTo>
                  <a:pt x="54173" y="42714"/>
                </a:lnTo>
                <a:cubicBezTo>
                  <a:pt x="56604" y="45145"/>
                  <a:pt x="58291" y="47352"/>
                  <a:pt x="59234" y="49337"/>
                </a:cubicBezTo>
                <a:cubicBezTo>
                  <a:pt x="60424" y="52016"/>
                  <a:pt x="61019" y="54819"/>
                  <a:pt x="61019" y="57746"/>
                </a:cubicBezTo>
                <a:cubicBezTo>
                  <a:pt x="61019" y="62707"/>
                  <a:pt x="59643" y="67010"/>
                  <a:pt x="56889" y="70657"/>
                </a:cubicBezTo>
                <a:cubicBezTo>
                  <a:pt x="54136" y="74303"/>
                  <a:pt x="50391" y="77155"/>
                  <a:pt x="45653" y="79214"/>
                </a:cubicBezTo>
                <a:cubicBezTo>
                  <a:pt x="40915" y="81273"/>
                  <a:pt x="36711" y="82302"/>
                  <a:pt x="33040" y="82302"/>
                </a:cubicBezTo>
                <a:cubicBezTo>
                  <a:pt x="32742" y="82302"/>
                  <a:pt x="29766" y="82178"/>
                  <a:pt x="24110" y="81930"/>
                </a:cubicBezTo>
                <a:cubicBezTo>
                  <a:pt x="21878" y="81930"/>
                  <a:pt x="20005" y="82662"/>
                  <a:pt x="18492" y="84125"/>
                </a:cubicBezTo>
                <a:cubicBezTo>
                  <a:pt x="16979" y="85589"/>
                  <a:pt x="16222" y="87338"/>
                  <a:pt x="16222" y="89372"/>
                </a:cubicBezTo>
                <a:cubicBezTo>
                  <a:pt x="16222" y="91158"/>
                  <a:pt x="16904" y="92621"/>
                  <a:pt x="18269" y="93762"/>
                </a:cubicBezTo>
                <a:cubicBezTo>
                  <a:pt x="19633" y="94903"/>
                  <a:pt x="21853" y="95474"/>
                  <a:pt x="24929" y="95474"/>
                </a:cubicBezTo>
                <a:lnTo>
                  <a:pt x="37802" y="95325"/>
                </a:lnTo>
                <a:cubicBezTo>
                  <a:pt x="48220" y="95325"/>
                  <a:pt x="55389" y="96466"/>
                  <a:pt x="59308" y="98748"/>
                </a:cubicBezTo>
                <a:cubicBezTo>
                  <a:pt x="64914" y="101923"/>
                  <a:pt x="67717" y="106809"/>
                  <a:pt x="67717" y="113407"/>
                </a:cubicBezTo>
                <a:cubicBezTo>
                  <a:pt x="67717" y="117624"/>
                  <a:pt x="66427" y="121457"/>
                  <a:pt x="63847" y="124904"/>
                </a:cubicBezTo>
                <a:cubicBezTo>
                  <a:pt x="61268" y="128352"/>
                  <a:pt x="57869" y="130895"/>
                  <a:pt x="53652" y="132532"/>
                </a:cubicBezTo>
                <a:cubicBezTo>
                  <a:pt x="47253" y="134963"/>
                  <a:pt x="39886" y="136178"/>
                  <a:pt x="31551" y="136178"/>
                </a:cubicBezTo>
                <a:cubicBezTo>
                  <a:pt x="25301" y="136178"/>
                  <a:pt x="19596" y="135570"/>
                  <a:pt x="14436" y="134355"/>
                </a:cubicBezTo>
                <a:cubicBezTo>
                  <a:pt x="9277" y="133140"/>
                  <a:pt x="5581" y="131453"/>
                  <a:pt x="3349" y="129295"/>
                </a:cubicBezTo>
                <a:cubicBezTo>
                  <a:pt x="1116" y="127137"/>
                  <a:pt x="0" y="124867"/>
                  <a:pt x="0" y="122486"/>
                </a:cubicBezTo>
                <a:cubicBezTo>
                  <a:pt x="0" y="120204"/>
                  <a:pt x="856" y="118158"/>
                  <a:pt x="2567" y="116347"/>
                </a:cubicBezTo>
                <a:cubicBezTo>
                  <a:pt x="4279" y="114536"/>
                  <a:pt x="7466" y="113011"/>
                  <a:pt x="12129" y="111770"/>
                </a:cubicBezTo>
                <a:cubicBezTo>
                  <a:pt x="5680" y="108595"/>
                  <a:pt x="2456" y="104180"/>
                  <a:pt x="2456" y="98525"/>
                </a:cubicBezTo>
                <a:cubicBezTo>
                  <a:pt x="2456" y="95102"/>
                  <a:pt x="3770" y="91778"/>
                  <a:pt x="6400" y="88553"/>
                </a:cubicBezTo>
                <a:cubicBezTo>
                  <a:pt x="9029" y="85328"/>
                  <a:pt x="13196" y="82526"/>
                  <a:pt x="18901" y="80144"/>
                </a:cubicBezTo>
                <a:cubicBezTo>
                  <a:pt x="12253" y="77713"/>
                  <a:pt x="7441" y="74514"/>
                  <a:pt x="4465" y="70545"/>
                </a:cubicBezTo>
                <a:cubicBezTo>
                  <a:pt x="1488" y="66576"/>
                  <a:pt x="0" y="61987"/>
                  <a:pt x="0" y="56778"/>
                </a:cubicBezTo>
                <a:cubicBezTo>
                  <a:pt x="0" y="49982"/>
                  <a:pt x="2778" y="44091"/>
                  <a:pt x="8334" y="39105"/>
                </a:cubicBezTo>
                <a:cubicBezTo>
                  <a:pt x="13891" y="34119"/>
                  <a:pt x="21034" y="31626"/>
                  <a:pt x="29766" y="31626"/>
                </a:cubicBezTo>
                <a:close/>
                <a:moveTo>
                  <a:pt x="738932" y="8260"/>
                </a:moveTo>
                <a:lnTo>
                  <a:pt x="741387" y="8260"/>
                </a:lnTo>
                <a:lnTo>
                  <a:pt x="741387" y="33710"/>
                </a:lnTo>
                <a:lnTo>
                  <a:pt x="757907" y="33710"/>
                </a:lnTo>
                <a:lnTo>
                  <a:pt x="757907" y="41077"/>
                </a:lnTo>
                <a:lnTo>
                  <a:pt x="741387" y="41077"/>
                </a:lnTo>
                <a:lnTo>
                  <a:pt x="741387" y="84014"/>
                </a:lnTo>
                <a:cubicBezTo>
                  <a:pt x="741387" y="88032"/>
                  <a:pt x="741573" y="90624"/>
                  <a:pt x="741945" y="91790"/>
                </a:cubicBezTo>
                <a:cubicBezTo>
                  <a:pt x="742317" y="92956"/>
                  <a:pt x="742975" y="93899"/>
                  <a:pt x="743917" y="94618"/>
                </a:cubicBezTo>
                <a:cubicBezTo>
                  <a:pt x="744860" y="95337"/>
                  <a:pt x="745728" y="95697"/>
                  <a:pt x="746522" y="95697"/>
                </a:cubicBezTo>
                <a:cubicBezTo>
                  <a:pt x="749746" y="95697"/>
                  <a:pt x="752797" y="93241"/>
                  <a:pt x="755675" y="88330"/>
                </a:cubicBezTo>
                <a:lnTo>
                  <a:pt x="757907" y="89967"/>
                </a:lnTo>
                <a:cubicBezTo>
                  <a:pt x="753889" y="99492"/>
                  <a:pt x="747365" y="104255"/>
                  <a:pt x="738336" y="104255"/>
                </a:cubicBezTo>
                <a:cubicBezTo>
                  <a:pt x="733921" y="104255"/>
                  <a:pt x="730188" y="103027"/>
                  <a:pt x="727137" y="100571"/>
                </a:cubicBezTo>
                <a:cubicBezTo>
                  <a:pt x="724086" y="98115"/>
                  <a:pt x="722139" y="95374"/>
                  <a:pt x="721295" y="92348"/>
                </a:cubicBezTo>
                <a:cubicBezTo>
                  <a:pt x="720799" y="90661"/>
                  <a:pt x="720551" y="86097"/>
                  <a:pt x="720551" y="78656"/>
                </a:cubicBezTo>
                <a:lnTo>
                  <a:pt x="720551" y="41077"/>
                </a:lnTo>
                <a:lnTo>
                  <a:pt x="711473" y="41077"/>
                </a:lnTo>
                <a:lnTo>
                  <a:pt x="711473" y="38472"/>
                </a:lnTo>
                <a:cubicBezTo>
                  <a:pt x="717724" y="34057"/>
                  <a:pt x="723044" y="29419"/>
                  <a:pt x="727434" y="24557"/>
                </a:cubicBezTo>
                <a:cubicBezTo>
                  <a:pt x="731825" y="19695"/>
                  <a:pt x="735657" y="14263"/>
                  <a:pt x="738932" y="8260"/>
                </a:cubicBezTo>
                <a:close/>
                <a:moveTo>
                  <a:pt x="912465" y="2382"/>
                </a:moveTo>
                <a:lnTo>
                  <a:pt x="943347" y="2382"/>
                </a:lnTo>
                <a:lnTo>
                  <a:pt x="943347" y="82451"/>
                </a:lnTo>
                <a:cubicBezTo>
                  <a:pt x="943347" y="87859"/>
                  <a:pt x="943496" y="91058"/>
                  <a:pt x="943794" y="92051"/>
                </a:cubicBezTo>
                <a:cubicBezTo>
                  <a:pt x="944190" y="93688"/>
                  <a:pt x="944947" y="94903"/>
                  <a:pt x="946063" y="95697"/>
                </a:cubicBezTo>
                <a:cubicBezTo>
                  <a:pt x="947179" y="96491"/>
                  <a:pt x="949126" y="96987"/>
                  <a:pt x="951905" y="97185"/>
                </a:cubicBezTo>
                <a:lnTo>
                  <a:pt x="951905" y="99641"/>
                </a:lnTo>
                <a:lnTo>
                  <a:pt x="922511" y="105371"/>
                </a:lnTo>
                <a:lnTo>
                  <a:pt x="922511" y="94357"/>
                </a:lnTo>
                <a:cubicBezTo>
                  <a:pt x="918989" y="98624"/>
                  <a:pt x="915851" y="101526"/>
                  <a:pt x="913098" y="103064"/>
                </a:cubicBezTo>
                <a:cubicBezTo>
                  <a:pt x="910344" y="104602"/>
                  <a:pt x="907231" y="105371"/>
                  <a:pt x="903759" y="105371"/>
                </a:cubicBezTo>
                <a:cubicBezTo>
                  <a:pt x="894879" y="105371"/>
                  <a:pt x="887859" y="101402"/>
                  <a:pt x="882700" y="93464"/>
                </a:cubicBezTo>
                <a:cubicBezTo>
                  <a:pt x="878532" y="87015"/>
                  <a:pt x="876449" y="79103"/>
                  <a:pt x="876449" y="69726"/>
                </a:cubicBezTo>
                <a:cubicBezTo>
                  <a:pt x="876449" y="62235"/>
                  <a:pt x="877738" y="55526"/>
                  <a:pt x="880318" y="49597"/>
                </a:cubicBezTo>
                <a:cubicBezTo>
                  <a:pt x="882898" y="43669"/>
                  <a:pt x="886433" y="39192"/>
                  <a:pt x="890922" y="36166"/>
                </a:cubicBezTo>
                <a:cubicBezTo>
                  <a:pt x="895412" y="33139"/>
                  <a:pt x="900236" y="31626"/>
                  <a:pt x="905396" y="31626"/>
                </a:cubicBezTo>
                <a:cubicBezTo>
                  <a:pt x="908720" y="31626"/>
                  <a:pt x="911671" y="32271"/>
                  <a:pt x="914251" y="33561"/>
                </a:cubicBezTo>
                <a:cubicBezTo>
                  <a:pt x="916831" y="34851"/>
                  <a:pt x="919584" y="37108"/>
                  <a:pt x="922511" y="40333"/>
                </a:cubicBezTo>
                <a:lnTo>
                  <a:pt x="922511" y="19348"/>
                </a:lnTo>
                <a:cubicBezTo>
                  <a:pt x="922511" y="14040"/>
                  <a:pt x="922288" y="10840"/>
                  <a:pt x="921841" y="9749"/>
                </a:cubicBezTo>
                <a:cubicBezTo>
                  <a:pt x="921246" y="8310"/>
                  <a:pt x="920353" y="7243"/>
                  <a:pt x="919162" y="6549"/>
                </a:cubicBezTo>
                <a:cubicBezTo>
                  <a:pt x="917972" y="5854"/>
                  <a:pt x="915739" y="5507"/>
                  <a:pt x="912465" y="5507"/>
                </a:cubicBezTo>
                <a:close/>
                <a:moveTo>
                  <a:pt x="597545" y="2382"/>
                </a:moveTo>
                <a:lnTo>
                  <a:pt x="626418" y="2382"/>
                </a:lnTo>
                <a:lnTo>
                  <a:pt x="626418" y="40705"/>
                </a:lnTo>
                <a:cubicBezTo>
                  <a:pt x="632271" y="34652"/>
                  <a:pt x="638671" y="31626"/>
                  <a:pt x="645616" y="31626"/>
                </a:cubicBezTo>
                <a:cubicBezTo>
                  <a:pt x="650379" y="31626"/>
                  <a:pt x="654868" y="33028"/>
                  <a:pt x="659085" y="35831"/>
                </a:cubicBezTo>
                <a:cubicBezTo>
                  <a:pt x="663302" y="38634"/>
                  <a:pt x="666601" y="42615"/>
                  <a:pt x="668982" y="47774"/>
                </a:cubicBezTo>
                <a:cubicBezTo>
                  <a:pt x="671364" y="52934"/>
                  <a:pt x="672554" y="58887"/>
                  <a:pt x="672554" y="65634"/>
                </a:cubicBezTo>
                <a:cubicBezTo>
                  <a:pt x="672554" y="73224"/>
                  <a:pt x="671041" y="80119"/>
                  <a:pt x="668015" y="86321"/>
                </a:cubicBezTo>
                <a:cubicBezTo>
                  <a:pt x="664989" y="92522"/>
                  <a:pt x="660946" y="97247"/>
                  <a:pt x="655885" y="100497"/>
                </a:cubicBezTo>
                <a:cubicBezTo>
                  <a:pt x="650825" y="103746"/>
                  <a:pt x="645046" y="105371"/>
                  <a:pt x="638547" y="105371"/>
                </a:cubicBezTo>
                <a:cubicBezTo>
                  <a:pt x="634777" y="105371"/>
                  <a:pt x="631428" y="104775"/>
                  <a:pt x="628501" y="103585"/>
                </a:cubicBezTo>
                <a:cubicBezTo>
                  <a:pt x="625574" y="102394"/>
                  <a:pt x="622697" y="100459"/>
                  <a:pt x="619869" y="97780"/>
                </a:cubicBezTo>
                <a:lnTo>
                  <a:pt x="608335" y="105296"/>
                </a:lnTo>
                <a:lnTo>
                  <a:pt x="605805" y="105296"/>
                </a:lnTo>
                <a:lnTo>
                  <a:pt x="605805" y="16818"/>
                </a:lnTo>
                <a:cubicBezTo>
                  <a:pt x="605805" y="12800"/>
                  <a:pt x="605631" y="10319"/>
                  <a:pt x="605284" y="9377"/>
                </a:cubicBezTo>
                <a:cubicBezTo>
                  <a:pt x="604788" y="7987"/>
                  <a:pt x="604006" y="6958"/>
                  <a:pt x="602940" y="6288"/>
                </a:cubicBezTo>
                <a:cubicBezTo>
                  <a:pt x="601873" y="5619"/>
                  <a:pt x="600075" y="5234"/>
                  <a:pt x="597545" y="5135"/>
                </a:cubicBezTo>
                <a:close/>
                <a:moveTo>
                  <a:pt x="530349" y="75"/>
                </a:moveTo>
                <a:cubicBezTo>
                  <a:pt x="541313" y="75"/>
                  <a:pt x="550900" y="2270"/>
                  <a:pt x="559110" y="6660"/>
                </a:cubicBezTo>
                <a:cubicBezTo>
                  <a:pt x="567320" y="11051"/>
                  <a:pt x="573484" y="17215"/>
                  <a:pt x="577602" y="25152"/>
                </a:cubicBezTo>
                <a:cubicBezTo>
                  <a:pt x="581719" y="33090"/>
                  <a:pt x="583778" y="41474"/>
                  <a:pt x="583778" y="50304"/>
                </a:cubicBezTo>
                <a:cubicBezTo>
                  <a:pt x="583778" y="60573"/>
                  <a:pt x="581558" y="69950"/>
                  <a:pt x="577118" y="78433"/>
                </a:cubicBezTo>
                <a:cubicBezTo>
                  <a:pt x="572678" y="86916"/>
                  <a:pt x="567147" y="93179"/>
                  <a:pt x="560524" y="97222"/>
                </a:cubicBezTo>
                <a:cubicBezTo>
                  <a:pt x="553901" y="101266"/>
                  <a:pt x="546770" y="103287"/>
                  <a:pt x="539130" y="103287"/>
                </a:cubicBezTo>
                <a:cubicBezTo>
                  <a:pt x="534218" y="103287"/>
                  <a:pt x="530473" y="102072"/>
                  <a:pt x="527893" y="99641"/>
                </a:cubicBezTo>
                <a:cubicBezTo>
                  <a:pt x="525314" y="97210"/>
                  <a:pt x="524024" y="94085"/>
                  <a:pt x="524024" y="90265"/>
                </a:cubicBezTo>
                <a:cubicBezTo>
                  <a:pt x="524024" y="87586"/>
                  <a:pt x="524619" y="84088"/>
                  <a:pt x="525810" y="79772"/>
                </a:cubicBezTo>
                <a:cubicBezTo>
                  <a:pt x="521692" y="86618"/>
                  <a:pt x="518492" y="91356"/>
                  <a:pt x="516210" y="93985"/>
                </a:cubicBezTo>
                <a:cubicBezTo>
                  <a:pt x="513085" y="97508"/>
                  <a:pt x="509984" y="100087"/>
                  <a:pt x="506908" y="101724"/>
                </a:cubicBezTo>
                <a:cubicBezTo>
                  <a:pt x="504924" y="102766"/>
                  <a:pt x="502667" y="103287"/>
                  <a:pt x="500137" y="103287"/>
                </a:cubicBezTo>
                <a:cubicBezTo>
                  <a:pt x="496615" y="103287"/>
                  <a:pt x="493650" y="101886"/>
                  <a:pt x="491244" y="99083"/>
                </a:cubicBezTo>
                <a:cubicBezTo>
                  <a:pt x="488838" y="96280"/>
                  <a:pt x="487635" y="92175"/>
                  <a:pt x="487635" y="86767"/>
                </a:cubicBezTo>
                <a:cubicBezTo>
                  <a:pt x="487635" y="81211"/>
                  <a:pt x="488441" y="75766"/>
                  <a:pt x="490054" y="70433"/>
                </a:cubicBezTo>
                <a:cubicBezTo>
                  <a:pt x="491666" y="65100"/>
                  <a:pt x="493861" y="60090"/>
                  <a:pt x="496639" y="55402"/>
                </a:cubicBezTo>
                <a:cubicBezTo>
                  <a:pt x="499418" y="50714"/>
                  <a:pt x="502630" y="46509"/>
                  <a:pt x="506276" y="42788"/>
                </a:cubicBezTo>
                <a:cubicBezTo>
                  <a:pt x="509922" y="39068"/>
                  <a:pt x="514027" y="35992"/>
                  <a:pt x="518592" y="33561"/>
                </a:cubicBezTo>
                <a:cubicBezTo>
                  <a:pt x="520923" y="32271"/>
                  <a:pt x="523428" y="31626"/>
                  <a:pt x="526107" y="31626"/>
                </a:cubicBezTo>
                <a:cubicBezTo>
                  <a:pt x="528885" y="31626"/>
                  <a:pt x="531180" y="32494"/>
                  <a:pt x="532991" y="34231"/>
                </a:cubicBezTo>
                <a:cubicBezTo>
                  <a:pt x="534801" y="35967"/>
                  <a:pt x="536029" y="38993"/>
                  <a:pt x="536674" y="43309"/>
                </a:cubicBezTo>
                <a:lnTo>
                  <a:pt x="539204" y="34454"/>
                </a:lnTo>
                <a:lnTo>
                  <a:pt x="557361" y="33710"/>
                </a:lnTo>
                <a:lnTo>
                  <a:pt x="543744" y="80442"/>
                </a:lnTo>
                <a:cubicBezTo>
                  <a:pt x="542206" y="85601"/>
                  <a:pt x="541437" y="89471"/>
                  <a:pt x="541437" y="92051"/>
                </a:cubicBezTo>
                <a:cubicBezTo>
                  <a:pt x="541437" y="93638"/>
                  <a:pt x="542020" y="95015"/>
                  <a:pt x="543185" y="96181"/>
                </a:cubicBezTo>
                <a:cubicBezTo>
                  <a:pt x="544351" y="97346"/>
                  <a:pt x="545777" y="97929"/>
                  <a:pt x="547464" y="97929"/>
                </a:cubicBezTo>
                <a:cubicBezTo>
                  <a:pt x="550887" y="97929"/>
                  <a:pt x="555315" y="95957"/>
                  <a:pt x="560747" y="92013"/>
                </a:cubicBezTo>
                <a:cubicBezTo>
                  <a:pt x="566179" y="88069"/>
                  <a:pt x="570669" y="82439"/>
                  <a:pt x="574216" y="75121"/>
                </a:cubicBezTo>
                <a:cubicBezTo>
                  <a:pt x="577763" y="67804"/>
                  <a:pt x="579537" y="60003"/>
                  <a:pt x="579537" y="51718"/>
                </a:cubicBezTo>
                <a:cubicBezTo>
                  <a:pt x="579537" y="38026"/>
                  <a:pt x="575134" y="26777"/>
                  <a:pt x="566328" y="17971"/>
                </a:cubicBezTo>
                <a:cubicBezTo>
                  <a:pt x="557522" y="9166"/>
                  <a:pt x="546050" y="4763"/>
                  <a:pt x="531912" y="4763"/>
                </a:cubicBezTo>
                <a:cubicBezTo>
                  <a:pt x="519708" y="4763"/>
                  <a:pt x="508620" y="7628"/>
                  <a:pt x="498648" y="13358"/>
                </a:cubicBezTo>
                <a:cubicBezTo>
                  <a:pt x="488677" y="19088"/>
                  <a:pt x="480764" y="27410"/>
                  <a:pt x="474910" y="38324"/>
                </a:cubicBezTo>
                <a:cubicBezTo>
                  <a:pt x="469057" y="49238"/>
                  <a:pt x="466130" y="60945"/>
                  <a:pt x="466130" y="73447"/>
                </a:cubicBezTo>
                <a:cubicBezTo>
                  <a:pt x="466130" y="90612"/>
                  <a:pt x="471599" y="104664"/>
                  <a:pt x="482538" y="115603"/>
                </a:cubicBezTo>
                <a:cubicBezTo>
                  <a:pt x="493477" y="126542"/>
                  <a:pt x="507405" y="132011"/>
                  <a:pt x="524321" y="132011"/>
                </a:cubicBezTo>
                <a:cubicBezTo>
                  <a:pt x="538262" y="132011"/>
                  <a:pt x="550763" y="128265"/>
                  <a:pt x="561826" y="120774"/>
                </a:cubicBezTo>
                <a:cubicBezTo>
                  <a:pt x="572889" y="113283"/>
                  <a:pt x="580727" y="103362"/>
                  <a:pt x="585341" y="91009"/>
                </a:cubicBezTo>
                <a:lnTo>
                  <a:pt x="589880" y="91009"/>
                </a:lnTo>
                <a:cubicBezTo>
                  <a:pt x="583927" y="105594"/>
                  <a:pt x="575258" y="116768"/>
                  <a:pt x="563872" y="124532"/>
                </a:cubicBezTo>
                <a:cubicBezTo>
                  <a:pt x="552487" y="132296"/>
                  <a:pt x="539254" y="136178"/>
                  <a:pt x="524172" y="136178"/>
                </a:cubicBezTo>
                <a:cubicBezTo>
                  <a:pt x="505073" y="136178"/>
                  <a:pt x="489322" y="130014"/>
                  <a:pt x="476920" y="117686"/>
                </a:cubicBezTo>
                <a:cubicBezTo>
                  <a:pt x="464517" y="105358"/>
                  <a:pt x="458316" y="89744"/>
                  <a:pt x="458316" y="70843"/>
                </a:cubicBezTo>
                <a:cubicBezTo>
                  <a:pt x="458316" y="57845"/>
                  <a:pt x="461392" y="45802"/>
                  <a:pt x="467543" y="34715"/>
                </a:cubicBezTo>
                <a:cubicBezTo>
                  <a:pt x="473695" y="23627"/>
                  <a:pt x="482327" y="15082"/>
                  <a:pt x="493440" y="9079"/>
                </a:cubicBezTo>
                <a:cubicBezTo>
                  <a:pt x="504552" y="3076"/>
                  <a:pt x="516855" y="75"/>
                  <a:pt x="530349" y="75"/>
                </a:cubicBezTo>
                <a:close/>
                <a:moveTo>
                  <a:pt x="692423" y="0"/>
                </a:moveTo>
                <a:cubicBezTo>
                  <a:pt x="695647" y="0"/>
                  <a:pt x="698376" y="1129"/>
                  <a:pt x="700608" y="3386"/>
                </a:cubicBezTo>
                <a:cubicBezTo>
                  <a:pt x="702841" y="5643"/>
                  <a:pt x="703957" y="8360"/>
                  <a:pt x="703957" y="11535"/>
                </a:cubicBezTo>
                <a:cubicBezTo>
                  <a:pt x="703957" y="14710"/>
                  <a:pt x="702828" y="17413"/>
                  <a:pt x="700571" y="19646"/>
                </a:cubicBezTo>
                <a:cubicBezTo>
                  <a:pt x="698314" y="21878"/>
                  <a:pt x="695598" y="22994"/>
                  <a:pt x="692423" y="22994"/>
                </a:cubicBezTo>
                <a:cubicBezTo>
                  <a:pt x="689248" y="22994"/>
                  <a:pt x="686544" y="21878"/>
                  <a:pt x="684312" y="19646"/>
                </a:cubicBezTo>
                <a:cubicBezTo>
                  <a:pt x="682079" y="17413"/>
                  <a:pt x="680963" y="14710"/>
                  <a:pt x="680963" y="11535"/>
                </a:cubicBezTo>
                <a:cubicBezTo>
                  <a:pt x="680963" y="8360"/>
                  <a:pt x="682079" y="5643"/>
                  <a:pt x="684312" y="3386"/>
                </a:cubicBezTo>
                <a:cubicBezTo>
                  <a:pt x="686544" y="1129"/>
                  <a:pt x="689248" y="0"/>
                  <a:pt x="692423" y="0"/>
                </a:cubicBezTo>
                <a:close/>
              </a:path>
            </a:pathLst>
          </a:custGeom>
          <a:solidFill>
            <a:srgbClr val="FF0000">
              <a:alpha val="5000"/>
            </a:srgbClr>
          </a:solidFill>
          <a:ln>
            <a:noFill/>
          </a:ln>
          <a:effectLst>
            <a:reflection blurRad="6350" stA="20000" endPos="85000" dist="101600" dir="5400000" sy="-100000" algn="bl" rotWithShape="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zh-CN" altLang="en-US" sz="900" b="1" dirty="0">
              <a:solidFill>
                <a:schemeClr val="accent1"/>
              </a:solidFill>
              <a:effectLst>
                <a:reflection blurRad="6350" stA="20000" endPos="85000" dist="101600" dir="5400000" sy="-100000" algn="bl" rotWithShape="0"/>
              </a:effectLst>
            </a:endParaRPr>
          </a:p>
        </p:txBody>
      </p:sp>
      <p:sp>
        <p:nvSpPr>
          <p:cNvPr id="14" name="homework_124671">
            <a:extLst>
              <a:ext uri="{FF2B5EF4-FFF2-40B4-BE49-F238E27FC236}">
                <a16:creationId xmlns:a16="http://schemas.microsoft.com/office/drawing/2014/main" id="{BB2F1063-35D5-47C0-B8AD-07DFF619F8A1}"/>
              </a:ext>
            </a:extLst>
          </p:cNvPr>
          <p:cNvSpPr>
            <a:spLocks noChangeAspect="1"/>
          </p:cNvSpPr>
          <p:nvPr userDrawn="1"/>
        </p:nvSpPr>
        <p:spPr>
          <a:xfrm>
            <a:off x="120087" y="201000"/>
            <a:ext cx="382126" cy="360000"/>
          </a:xfrm>
          <a:custGeom>
            <a:avLst/>
            <a:gdLst>
              <a:gd name="connsiteX0" fmla="*/ 415611 w 608133"/>
              <a:gd name="connsiteY0" fmla="*/ 530289 h 572921"/>
              <a:gd name="connsiteX1" fmla="*/ 415611 w 608133"/>
              <a:gd name="connsiteY1" fmla="*/ 547729 h 572921"/>
              <a:gd name="connsiteX2" fmla="*/ 421433 w 608133"/>
              <a:gd name="connsiteY2" fmla="*/ 553543 h 572921"/>
              <a:gd name="connsiteX3" fmla="*/ 442199 w 608133"/>
              <a:gd name="connsiteY3" fmla="*/ 553543 h 572921"/>
              <a:gd name="connsiteX4" fmla="*/ 448021 w 608133"/>
              <a:gd name="connsiteY4" fmla="*/ 547729 h 572921"/>
              <a:gd name="connsiteX5" fmla="*/ 448021 w 608133"/>
              <a:gd name="connsiteY5" fmla="*/ 530289 h 572921"/>
              <a:gd name="connsiteX6" fmla="*/ 415611 w 608133"/>
              <a:gd name="connsiteY6" fmla="*/ 491532 h 572921"/>
              <a:gd name="connsiteX7" fmla="*/ 415611 w 608133"/>
              <a:gd name="connsiteY7" fmla="*/ 510910 h 572921"/>
              <a:gd name="connsiteX8" fmla="*/ 448021 w 608133"/>
              <a:gd name="connsiteY8" fmla="*/ 510910 h 572921"/>
              <a:gd name="connsiteX9" fmla="*/ 448021 w 608133"/>
              <a:gd name="connsiteY9" fmla="*/ 491532 h 572921"/>
              <a:gd name="connsiteX10" fmla="*/ 496536 w 608133"/>
              <a:gd name="connsiteY10" fmla="*/ 454159 h 572921"/>
              <a:gd name="connsiteX11" fmla="*/ 559617 w 608133"/>
              <a:gd name="connsiteY11" fmla="*/ 454159 h 572921"/>
              <a:gd name="connsiteX12" fmla="*/ 569322 w 608133"/>
              <a:gd name="connsiteY12" fmla="*/ 463826 h 572921"/>
              <a:gd name="connsiteX13" fmla="*/ 559617 w 608133"/>
              <a:gd name="connsiteY13" fmla="*/ 473494 h 572921"/>
              <a:gd name="connsiteX14" fmla="*/ 496536 w 608133"/>
              <a:gd name="connsiteY14" fmla="*/ 473494 h 572921"/>
              <a:gd name="connsiteX15" fmla="*/ 486831 w 608133"/>
              <a:gd name="connsiteY15" fmla="*/ 463826 h 572921"/>
              <a:gd name="connsiteX16" fmla="*/ 496536 w 608133"/>
              <a:gd name="connsiteY16" fmla="*/ 454159 h 572921"/>
              <a:gd name="connsiteX17" fmla="*/ 100238 w 608133"/>
              <a:gd name="connsiteY17" fmla="*/ 281768 h 572921"/>
              <a:gd name="connsiteX18" fmla="*/ 109941 w 608133"/>
              <a:gd name="connsiteY18" fmla="*/ 291458 h 572921"/>
              <a:gd name="connsiteX19" fmla="*/ 109941 w 608133"/>
              <a:gd name="connsiteY19" fmla="*/ 363649 h 572921"/>
              <a:gd name="connsiteX20" fmla="*/ 131482 w 608133"/>
              <a:gd name="connsiteY20" fmla="*/ 363649 h 572921"/>
              <a:gd name="connsiteX21" fmla="*/ 131482 w 608133"/>
              <a:gd name="connsiteY21" fmla="*/ 330218 h 572921"/>
              <a:gd name="connsiteX22" fmla="*/ 141186 w 608133"/>
              <a:gd name="connsiteY22" fmla="*/ 320528 h 572921"/>
              <a:gd name="connsiteX23" fmla="*/ 150889 w 608133"/>
              <a:gd name="connsiteY23" fmla="*/ 330218 h 572921"/>
              <a:gd name="connsiteX24" fmla="*/ 150889 w 608133"/>
              <a:gd name="connsiteY24" fmla="*/ 363649 h 572921"/>
              <a:gd name="connsiteX25" fmla="*/ 172430 w 608133"/>
              <a:gd name="connsiteY25" fmla="*/ 363649 h 572921"/>
              <a:gd name="connsiteX26" fmla="*/ 172430 w 608133"/>
              <a:gd name="connsiteY26" fmla="*/ 291458 h 572921"/>
              <a:gd name="connsiteX27" fmla="*/ 182133 w 608133"/>
              <a:gd name="connsiteY27" fmla="*/ 281768 h 572921"/>
              <a:gd name="connsiteX28" fmla="*/ 191836 w 608133"/>
              <a:gd name="connsiteY28" fmla="*/ 291458 h 572921"/>
              <a:gd name="connsiteX29" fmla="*/ 191836 w 608133"/>
              <a:gd name="connsiteY29" fmla="*/ 363649 h 572921"/>
              <a:gd name="connsiteX30" fmla="*/ 213475 w 608133"/>
              <a:gd name="connsiteY30" fmla="*/ 363649 h 572921"/>
              <a:gd name="connsiteX31" fmla="*/ 213475 w 608133"/>
              <a:gd name="connsiteY31" fmla="*/ 330218 h 572921"/>
              <a:gd name="connsiteX32" fmla="*/ 223178 w 608133"/>
              <a:gd name="connsiteY32" fmla="*/ 320528 h 572921"/>
              <a:gd name="connsiteX33" fmla="*/ 232881 w 608133"/>
              <a:gd name="connsiteY33" fmla="*/ 330218 h 572921"/>
              <a:gd name="connsiteX34" fmla="*/ 232881 w 608133"/>
              <a:gd name="connsiteY34" fmla="*/ 363649 h 572921"/>
              <a:gd name="connsiteX35" fmla="*/ 248989 w 608133"/>
              <a:gd name="connsiteY35" fmla="*/ 363649 h 572921"/>
              <a:gd name="connsiteX36" fmla="*/ 258692 w 608133"/>
              <a:gd name="connsiteY36" fmla="*/ 373339 h 572921"/>
              <a:gd name="connsiteX37" fmla="*/ 248989 w 608133"/>
              <a:gd name="connsiteY37" fmla="*/ 383029 h 572921"/>
              <a:gd name="connsiteX38" fmla="*/ 100238 w 608133"/>
              <a:gd name="connsiteY38" fmla="*/ 383029 h 572921"/>
              <a:gd name="connsiteX39" fmla="*/ 90535 w 608133"/>
              <a:gd name="connsiteY39" fmla="*/ 373339 h 572921"/>
              <a:gd name="connsiteX40" fmla="*/ 90535 w 608133"/>
              <a:gd name="connsiteY40" fmla="*/ 291458 h 572921"/>
              <a:gd name="connsiteX41" fmla="*/ 100238 w 608133"/>
              <a:gd name="connsiteY41" fmla="*/ 281768 h 572921"/>
              <a:gd name="connsiteX42" fmla="*/ 100238 w 608133"/>
              <a:gd name="connsiteY42" fmla="*/ 235759 h 572921"/>
              <a:gd name="connsiteX43" fmla="*/ 248989 w 608133"/>
              <a:gd name="connsiteY43" fmla="*/ 235759 h 572921"/>
              <a:gd name="connsiteX44" fmla="*/ 258692 w 608133"/>
              <a:gd name="connsiteY44" fmla="*/ 245426 h 572921"/>
              <a:gd name="connsiteX45" fmla="*/ 248989 w 608133"/>
              <a:gd name="connsiteY45" fmla="*/ 255094 h 572921"/>
              <a:gd name="connsiteX46" fmla="*/ 100238 w 608133"/>
              <a:gd name="connsiteY46" fmla="*/ 255094 h 572921"/>
              <a:gd name="connsiteX47" fmla="*/ 90535 w 608133"/>
              <a:gd name="connsiteY47" fmla="*/ 245426 h 572921"/>
              <a:gd name="connsiteX48" fmla="*/ 100238 w 608133"/>
              <a:gd name="connsiteY48" fmla="*/ 235759 h 572921"/>
              <a:gd name="connsiteX49" fmla="*/ 100238 w 608133"/>
              <a:gd name="connsiteY49" fmla="*/ 189751 h 572921"/>
              <a:gd name="connsiteX50" fmla="*/ 248989 w 608133"/>
              <a:gd name="connsiteY50" fmla="*/ 189751 h 572921"/>
              <a:gd name="connsiteX51" fmla="*/ 258692 w 608133"/>
              <a:gd name="connsiteY51" fmla="*/ 199418 h 572921"/>
              <a:gd name="connsiteX52" fmla="*/ 248989 w 608133"/>
              <a:gd name="connsiteY52" fmla="*/ 209086 h 572921"/>
              <a:gd name="connsiteX53" fmla="*/ 100238 w 608133"/>
              <a:gd name="connsiteY53" fmla="*/ 209086 h 572921"/>
              <a:gd name="connsiteX54" fmla="*/ 90535 w 608133"/>
              <a:gd name="connsiteY54" fmla="*/ 199418 h 572921"/>
              <a:gd name="connsiteX55" fmla="*/ 100238 w 608133"/>
              <a:gd name="connsiteY55" fmla="*/ 189751 h 572921"/>
              <a:gd name="connsiteX56" fmla="*/ 415611 w 608133"/>
              <a:gd name="connsiteY56" fmla="*/ 145919 h 572921"/>
              <a:gd name="connsiteX57" fmla="*/ 415611 w 608133"/>
              <a:gd name="connsiteY57" fmla="*/ 472154 h 572921"/>
              <a:gd name="connsiteX58" fmla="*/ 448021 w 608133"/>
              <a:gd name="connsiteY58" fmla="*/ 472154 h 572921"/>
              <a:gd name="connsiteX59" fmla="*/ 448021 w 608133"/>
              <a:gd name="connsiteY59" fmla="*/ 145919 h 572921"/>
              <a:gd name="connsiteX60" fmla="*/ 100240 w 608133"/>
              <a:gd name="connsiteY60" fmla="*/ 143671 h 572921"/>
              <a:gd name="connsiteX61" fmla="*/ 174681 w 608133"/>
              <a:gd name="connsiteY61" fmla="*/ 143671 h 572921"/>
              <a:gd name="connsiteX62" fmla="*/ 184387 w 608133"/>
              <a:gd name="connsiteY62" fmla="*/ 153374 h 572921"/>
              <a:gd name="connsiteX63" fmla="*/ 174681 w 608133"/>
              <a:gd name="connsiteY63" fmla="*/ 163077 h 572921"/>
              <a:gd name="connsiteX64" fmla="*/ 100240 w 608133"/>
              <a:gd name="connsiteY64" fmla="*/ 163077 h 572921"/>
              <a:gd name="connsiteX65" fmla="*/ 90535 w 608133"/>
              <a:gd name="connsiteY65" fmla="*/ 153374 h 572921"/>
              <a:gd name="connsiteX66" fmla="*/ 100240 w 608133"/>
              <a:gd name="connsiteY66" fmla="*/ 143671 h 572921"/>
              <a:gd name="connsiteX67" fmla="*/ 431816 w 608133"/>
              <a:gd name="connsiteY67" fmla="*/ 99411 h 572921"/>
              <a:gd name="connsiteX68" fmla="*/ 420463 w 608133"/>
              <a:gd name="connsiteY68" fmla="*/ 126541 h 572921"/>
              <a:gd name="connsiteX69" fmla="*/ 443169 w 608133"/>
              <a:gd name="connsiteY69" fmla="*/ 126541 h 572921"/>
              <a:gd name="connsiteX70" fmla="*/ 100238 w 608133"/>
              <a:gd name="connsiteY70" fmla="*/ 97663 h 572921"/>
              <a:gd name="connsiteX71" fmla="*/ 248989 w 608133"/>
              <a:gd name="connsiteY71" fmla="*/ 97663 h 572921"/>
              <a:gd name="connsiteX72" fmla="*/ 258692 w 608133"/>
              <a:gd name="connsiteY72" fmla="*/ 107366 h 572921"/>
              <a:gd name="connsiteX73" fmla="*/ 248989 w 608133"/>
              <a:gd name="connsiteY73" fmla="*/ 117069 h 572921"/>
              <a:gd name="connsiteX74" fmla="*/ 100238 w 608133"/>
              <a:gd name="connsiteY74" fmla="*/ 117069 h 572921"/>
              <a:gd name="connsiteX75" fmla="*/ 90535 w 608133"/>
              <a:gd name="connsiteY75" fmla="*/ 107366 h 572921"/>
              <a:gd name="connsiteX76" fmla="*/ 100238 w 608133"/>
              <a:gd name="connsiteY76" fmla="*/ 97663 h 572921"/>
              <a:gd name="connsiteX77" fmla="*/ 304030 w 608133"/>
              <a:gd name="connsiteY77" fmla="*/ 58640 h 572921"/>
              <a:gd name="connsiteX78" fmla="*/ 313733 w 608133"/>
              <a:gd name="connsiteY78" fmla="*/ 68328 h 572921"/>
              <a:gd name="connsiteX79" fmla="*/ 313733 w 608133"/>
              <a:gd name="connsiteY79" fmla="*/ 395005 h 572921"/>
              <a:gd name="connsiteX80" fmla="*/ 304030 w 608133"/>
              <a:gd name="connsiteY80" fmla="*/ 404693 h 572921"/>
              <a:gd name="connsiteX81" fmla="*/ 294328 w 608133"/>
              <a:gd name="connsiteY81" fmla="*/ 395005 h 572921"/>
              <a:gd name="connsiteX82" fmla="*/ 294328 w 608133"/>
              <a:gd name="connsiteY82" fmla="*/ 68328 h 572921"/>
              <a:gd name="connsiteX83" fmla="*/ 304030 w 608133"/>
              <a:gd name="connsiteY83" fmla="*/ 58640 h 572921"/>
              <a:gd name="connsiteX84" fmla="*/ 100238 w 608133"/>
              <a:gd name="connsiteY84" fmla="*/ 51654 h 572921"/>
              <a:gd name="connsiteX85" fmla="*/ 248989 w 608133"/>
              <a:gd name="connsiteY85" fmla="*/ 51654 h 572921"/>
              <a:gd name="connsiteX86" fmla="*/ 258692 w 608133"/>
              <a:gd name="connsiteY86" fmla="*/ 61357 h 572921"/>
              <a:gd name="connsiteX87" fmla="*/ 248989 w 608133"/>
              <a:gd name="connsiteY87" fmla="*/ 71060 h 572921"/>
              <a:gd name="connsiteX88" fmla="*/ 100238 w 608133"/>
              <a:gd name="connsiteY88" fmla="*/ 71060 h 572921"/>
              <a:gd name="connsiteX89" fmla="*/ 90535 w 608133"/>
              <a:gd name="connsiteY89" fmla="*/ 61357 h 572921"/>
              <a:gd name="connsiteX90" fmla="*/ 100238 w 608133"/>
              <a:gd name="connsiteY90" fmla="*/ 51654 h 572921"/>
              <a:gd name="connsiteX91" fmla="*/ 58222 w 608133"/>
              <a:gd name="connsiteY91" fmla="*/ 19378 h 572921"/>
              <a:gd name="connsiteX92" fmla="*/ 58222 w 608133"/>
              <a:gd name="connsiteY92" fmla="*/ 415375 h 572921"/>
              <a:gd name="connsiteX93" fmla="*/ 266852 w 608133"/>
              <a:gd name="connsiteY93" fmla="*/ 415375 h 572921"/>
              <a:gd name="connsiteX94" fmla="*/ 304018 w 608133"/>
              <a:gd name="connsiteY94" fmla="*/ 430006 h 572921"/>
              <a:gd name="connsiteX95" fmla="*/ 341183 w 608133"/>
              <a:gd name="connsiteY95" fmla="*/ 415375 h 572921"/>
              <a:gd name="connsiteX96" fmla="*/ 367092 w 608133"/>
              <a:gd name="connsiteY96" fmla="*/ 415375 h 572921"/>
              <a:gd name="connsiteX97" fmla="*/ 376796 w 608133"/>
              <a:gd name="connsiteY97" fmla="*/ 425064 h 572921"/>
              <a:gd name="connsiteX98" fmla="*/ 367092 w 608133"/>
              <a:gd name="connsiteY98" fmla="*/ 434753 h 572921"/>
              <a:gd name="connsiteX99" fmla="*/ 341183 w 608133"/>
              <a:gd name="connsiteY99" fmla="*/ 434753 h 572921"/>
              <a:gd name="connsiteX100" fmla="*/ 313721 w 608133"/>
              <a:gd name="connsiteY100" fmla="*/ 448124 h 572921"/>
              <a:gd name="connsiteX101" fmla="*/ 313721 w 608133"/>
              <a:gd name="connsiteY101" fmla="*/ 461592 h 572921"/>
              <a:gd name="connsiteX102" fmla="*/ 341183 w 608133"/>
              <a:gd name="connsiteY102" fmla="*/ 454132 h 572921"/>
              <a:gd name="connsiteX103" fmla="*/ 367092 w 608133"/>
              <a:gd name="connsiteY103" fmla="*/ 454132 h 572921"/>
              <a:gd name="connsiteX104" fmla="*/ 376796 w 608133"/>
              <a:gd name="connsiteY104" fmla="*/ 463821 h 572921"/>
              <a:gd name="connsiteX105" fmla="*/ 367092 w 608133"/>
              <a:gd name="connsiteY105" fmla="*/ 473510 h 572921"/>
              <a:gd name="connsiteX106" fmla="*/ 341183 w 608133"/>
              <a:gd name="connsiteY106" fmla="*/ 473510 h 572921"/>
              <a:gd name="connsiteX107" fmla="*/ 312169 w 608133"/>
              <a:gd name="connsiteY107" fmla="*/ 489110 h 572921"/>
              <a:gd name="connsiteX108" fmla="*/ 311490 w 608133"/>
              <a:gd name="connsiteY108" fmla="*/ 489982 h 572921"/>
              <a:gd name="connsiteX109" fmla="*/ 311296 w 608133"/>
              <a:gd name="connsiteY109" fmla="*/ 490175 h 572921"/>
              <a:gd name="connsiteX110" fmla="*/ 310713 w 608133"/>
              <a:gd name="connsiteY110" fmla="*/ 490757 h 572921"/>
              <a:gd name="connsiteX111" fmla="*/ 310422 w 608133"/>
              <a:gd name="connsiteY111" fmla="*/ 491047 h 572921"/>
              <a:gd name="connsiteX112" fmla="*/ 309840 w 608133"/>
              <a:gd name="connsiteY112" fmla="*/ 491532 h 572921"/>
              <a:gd name="connsiteX113" fmla="*/ 309549 w 608133"/>
              <a:gd name="connsiteY113" fmla="*/ 491629 h 572921"/>
              <a:gd name="connsiteX114" fmla="*/ 308579 w 608133"/>
              <a:gd name="connsiteY114" fmla="*/ 492210 h 572921"/>
              <a:gd name="connsiteX115" fmla="*/ 307608 w 608133"/>
              <a:gd name="connsiteY115" fmla="*/ 492695 h 572921"/>
              <a:gd name="connsiteX116" fmla="*/ 307414 w 608133"/>
              <a:gd name="connsiteY116" fmla="*/ 492792 h 572921"/>
              <a:gd name="connsiteX117" fmla="*/ 306638 w 608133"/>
              <a:gd name="connsiteY117" fmla="*/ 493082 h 572921"/>
              <a:gd name="connsiteX118" fmla="*/ 306250 w 608133"/>
              <a:gd name="connsiteY118" fmla="*/ 493082 h 572921"/>
              <a:gd name="connsiteX119" fmla="*/ 305473 w 608133"/>
              <a:gd name="connsiteY119" fmla="*/ 493276 h 572921"/>
              <a:gd name="connsiteX120" fmla="*/ 305182 w 608133"/>
              <a:gd name="connsiteY120" fmla="*/ 493373 h 572921"/>
              <a:gd name="connsiteX121" fmla="*/ 304018 w 608133"/>
              <a:gd name="connsiteY121" fmla="*/ 493373 h 572921"/>
              <a:gd name="connsiteX122" fmla="*/ 302950 w 608133"/>
              <a:gd name="connsiteY122" fmla="*/ 493373 h 572921"/>
              <a:gd name="connsiteX123" fmla="*/ 302659 w 608133"/>
              <a:gd name="connsiteY123" fmla="*/ 493276 h 572921"/>
              <a:gd name="connsiteX124" fmla="*/ 301786 w 608133"/>
              <a:gd name="connsiteY124" fmla="*/ 493082 h 572921"/>
              <a:gd name="connsiteX125" fmla="*/ 301495 w 608133"/>
              <a:gd name="connsiteY125" fmla="*/ 493082 h 572921"/>
              <a:gd name="connsiteX126" fmla="*/ 300718 w 608133"/>
              <a:gd name="connsiteY126" fmla="*/ 492792 h 572921"/>
              <a:gd name="connsiteX127" fmla="*/ 300427 w 608133"/>
              <a:gd name="connsiteY127" fmla="*/ 492695 h 572921"/>
              <a:gd name="connsiteX128" fmla="*/ 299457 w 608133"/>
              <a:gd name="connsiteY128" fmla="*/ 492210 h 572921"/>
              <a:gd name="connsiteX129" fmla="*/ 298487 w 608133"/>
              <a:gd name="connsiteY129" fmla="*/ 491629 h 572921"/>
              <a:gd name="connsiteX130" fmla="*/ 298293 w 608133"/>
              <a:gd name="connsiteY130" fmla="*/ 491532 h 572921"/>
              <a:gd name="connsiteX131" fmla="*/ 297710 w 608133"/>
              <a:gd name="connsiteY131" fmla="*/ 490951 h 572921"/>
              <a:gd name="connsiteX132" fmla="*/ 297419 w 608133"/>
              <a:gd name="connsiteY132" fmla="*/ 490757 h 572921"/>
              <a:gd name="connsiteX133" fmla="*/ 296837 w 608133"/>
              <a:gd name="connsiteY133" fmla="*/ 490175 h 572921"/>
              <a:gd name="connsiteX134" fmla="*/ 296643 w 608133"/>
              <a:gd name="connsiteY134" fmla="*/ 489982 h 572921"/>
              <a:gd name="connsiteX135" fmla="*/ 295964 w 608133"/>
              <a:gd name="connsiteY135" fmla="*/ 489110 h 572921"/>
              <a:gd name="connsiteX136" fmla="*/ 266852 w 608133"/>
              <a:gd name="connsiteY136" fmla="*/ 473510 h 572921"/>
              <a:gd name="connsiteX137" fmla="*/ 48518 w 608133"/>
              <a:gd name="connsiteY137" fmla="*/ 473510 h 572921"/>
              <a:gd name="connsiteX138" fmla="*/ 38815 w 608133"/>
              <a:gd name="connsiteY138" fmla="*/ 463821 h 572921"/>
              <a:gd name="connsiteX139" fmla="*/ 48518 w 608133"/>
              <a:gd name="connsiteY139" fmla="*/ 454132 h 572921"/>
              <a:gd name="connsiteX140" fmla="*/ 266852 w 608133"/>
              <a:gd name="connsiteY140" fmla="*/ 454132 h 572921"/>
              <a:gd name="connsiteX141" fmla="*/ 294314 w 608133"/>
              <a:gd name="connsiteY141" fmla="*/ 461592 h 572921"/>
              <a:gd name="connsiteX142" fmla="*/ 294314 w 608133"/>
              <a:gd name="connsiteY142" fmla="*/ 448124 h 572921"/>
              <a:gd name="connsiteX143" fmla="*/ 266852 w 608133"/>
              <a:gd name="connsiteY143" fmla="*/ 434753 h 572921"/>
              <a:gd name="connsiteX144" fmla="*/ 48518 w 608133"/>
              <a:gd name="connsiteY144" fmla="*/ 434753 h 572921"/>
              <a:gd name="connsiteX145" fmla="*/ 38815 w 608133"/>
              <a:gd name="connsiteY145" fmla="*/ 425064 h 572921"/>
              <a:gd name="connsiteX146" fmla="*/ 38815 w 608133"/>
              <a:gd name="connsiteY146" fmla="*/ 96892 h 572921"/>
              <a:gd name="connsiteX147" fmla="*/ 19407 w 608133"/>
              <a:gd name="connsiteY147" fmla="*/ 96892 h 572921"/>
              <a:gd name="connsiteX148" fmla="*/ 19407 w 608133"/>
              <a:gd name="connsiteY148" fmla="*/ 492888 h 572921"/>
              <a:gd name="connsiteX149" fmla="*/ 266852 w 608133"/>
              <a:gd name="connsiteY149" fmla="*/ 492888 h 572921"/>
              <a:gd name="connsiteX150" fmla="*/ 279370 w 608133"/>
              <a:gd name="connsiteY150" fmla="*/ 499186 h 572921"/>
              <a:gd name="connsiteX151" fmla="*/ 287715 w 608133"/>
              <a:gd name="connsiteY151" fmla="*/ 508876 h 572921"/>
              <a:gd name="connsiteX152" fmla="*/ 320417 w 608133"/>
              <a:gd name="connsiteY152" fmla="*/ 508876 h 572921"/>
              <a:gd name="connsiteX153" fmla="*/ 328665 w 608133"/>
              <a:gd name="connsiteY153" fmla="*/ 499186 h 572921"/>
              <a:gd name="connsiteX154" fmla="*/ 341183 w 608133"/>
              <a:gd name="connsiteY154" fmla="*/ 492888 h 572921"/>
              <a:gd name="connsiteX155" fmla="*/ 396203 w 608133"/>
              <a:gd name="connsiteY155" fmla="*/ 492888 h 572921"/>
              <a:gd name="connsiteX156" fmla="*/ 396203 w 608133"/>
              <a:gd name="connsiteY156" fmla="*/ 136230 h 572921"/>
              <a:gd name="connsiteX157" fmla="*/ 396300 w 608133"/>
              <a:gd name="connsiteY157" fmla="*/ 135261 h 572921"/>
              <a:gd name="connsiteX158" fmla="*/ 396397 w 608133"/>
              <a:gd name="connsiteY158" fmla="*/ 134486 h 572921"/>
              <a:gd name="connsiteX159" fmla="*/ 396397 w 608133"/>
              <a:gd name="connsiteY159" fmla="*/ 134389 h 572921"/>
              <a:gd name="connsiteX160" fmla="*/ 396980 w 608133"/>
              <a:gd name="connsiteY160" fmla="*/ 132451 h 572921"/>
              <a:gd name="connsiteX161" fmla="*/ 422888 w 608133"/>
              <a:gd name="connsiteY161" fmla="*/ 70537 h 572921"/>
              <a:gd name="connsiteX162" fmla="*/ 431816 w 608133"/>
              <a:gd name="connsiteY162" fmla="*/ 64530 h 572921"/>
              <a:gd name="connsiteX163" fmla="*/ 440743 w 608133"/>
              <a:gd name="connsiteY163" fmla="*/ 70537 h 572921"/>
              <a:gd name="connsiteX164" fmla="*/ 466652 w 608133"/>
              <a:gd name="connsiteY164" fmla="*/ 132451 h 572921"/>
              <a:gd name="connsiteX165" fmla="*/ 467235 w 608133"/>
              <a:gd name="connsiteY165" fmla="*/ 134389 h 572921"/>
              <a:gd name="connsiteX166" fmla="*/ 467235 w 608133"/>
              <a:gd name="connsiteY166" fmla="*/ 134486 h 572921"/>
              <a:gd name="connsiteX167" fmla="*/ 467332 w 608133"/>
              <a:gd name="connsiteY167" fmla="*/ 135261 h 572921"/>
              <a:gd name="connsiteX168" fmla="*/ 467429 w 608133"/>
              <a:gd name="connsiteY168" fmla="*/ 136230 h 572921"/>
              <a:gd name="connsiteX169" fmla="*/ 467429 w 608133"/>
              <a:gd name="connsiteY169" fmla="*/ 492888 h 572921"/>
              <a:gd name="connsiteX170" fmla="*/ 588726 w 608133"/>
              <a:gd name="connsiteY170" fmla="*/ 492888 h 572921"/>
              <a:gd name="connsiteX171" fmla="*/ 588726 w 608133"/>
              <a:gd name="connsiteY171" fmla="*/ 96892 h 572921"/>
              <a:gd name="connsiteX172" fmla="*/ 569318 w 608133"/>
              <a:gd name="connsiteY172" fmla="*/ 96892 h 572921"/>
              <a:gd name="connsiteX173" fmla="*/ 569318 w 608133"/>
              <a:gd name="connsiteY173" fmla="*/ 425064 h 572921"/>
              <a:gd name="connsiteX174" fmla="*/ 559615 w 608133"/>
              <a:gd name="connsiteY174" fmla="*/ 434753 h 572921"/>
              <a:gd name="connsiteX175" fmla="*/ 496540 w 608133"/>
              <a:gd name="connsiteY175" fmla="*/ 434753 h 572921"/>
              <a:gd name="connsiteX176" fmla="*/ 486837 w 608133"/>
              <a:gd name="connsiteY176" fmla="*/ 425064 h 572921"/>
              <a:gd name="connsiteX177" fmla="*/ 496540 w 608133"/>
              <a:gd name="connsiteY177" fmla="*/ 415375 h 572921"/>
              <a:gd name="connsiteX178" fmla="*/ 549911 w 608133"/>
              <a:gd name="connsiteY178" fmla="*/ 415375 h 572921"/>
              <a:gd name="connsiteX179" fmla="*/ 549911 w 608133"/>
              <a:gd name="connsiteY179" fmla="*/ 19378 h 572921"/>
              <a:gd name="connsiteX180" fmla="*/ 341183 w 608133"/>
              <a:gd name="connsiteY180" fmla="*/ 19378 h 572921"/>
              <a:gd name="connsiteX181" fmla="*/ 312169 w 608133"/>
              <a:gd name="connsiteY181" fmla="*/ 34978 h 572921"/>
              <a:gd name="connsiteX182" fmla="*/ 304018 w 608133"/>
              <a:gd name="connsiteY182" fmla="*/ 39241 h 572921"/>
              <a:gd name="connsiteX183" fmla="*/ 295964 w 608133"/>
              <a:gd name="connsiteY183" fmla="*/ 34978 h 572921"/>
              <a:gd name="connsiteX184" fmla="*/ 266852 w 608133"/>
              <a:gd name="connsiteY184" fmla="*/ 19378 h 572921"/>
              <a:gd name="connsiteX185" fmla="*/ 48518 w 608133"/>
              <a:gd name="connsiteY185" fmla="*/ 0 h 572921"/>
              <a:gd name="connsiteX186" fmla="*/ 266852 w 608133"/>
              <a:gd name="connsiteY186" fmla="*/ 0 h 572921"/>
              <a:gd name="connsiteX187" fmla="*/ 304018 w 608133"/>
              <a:gd name="connsiteY187" fmla="*/ 14631 h 572921"/>
              <a:gd name="connsiteX188" fmla="*/ 341183 w 608133"/>
              <a:gd name="connsiteY188" fmla="*/ 0 h 572921"/>
              <a:gd name="connsiteX189" fmla="*/ 559615 w 608133"/>
              <a:gd name="connsiteY189" fmla="*/ 0 h 572921"/>
              <a:gd name="connsiteX190" fmla="*/ 569318 w 608133"/>
              <a:gd name="connsiteY190" fmla="*/ 9689 h 572921"/>
              <a:gd name="connsiteX191" fmla="*/ 569318 w 608133"/>
              <a:gd name="connsiteY191" fmla="*/ 77513 h 572921"/>
              <a:gd name="connsiteX192" fmla="*/ 598429 w 608133"/>
              <a:gd name="connsiteY192" fmla="*/ 77513 h 572921"/>
              <a:gd name="connsiteX193" fmla="*/ 608133 w 608133"/>
              <a:gd name="connsiteY193" fmla="*/ 87203 h 572921"/>
              <a:gd name="connsiteX194" fmla="*/ 608133 w 608133"/>
              <a:gd name="connsiteY194" fmla="*/ 502578 h 572921"/>
              <a:gd name="connsiteX195" fmla="*/ 598429 w 608133"/>
              <a:gd name="connsiteY195" fmla="*/ 512267 h 572921"/>
              <a:gd name="connsiteX196" fmla="*/ 467429 w 608133"/>
              <a:gd name="connsiteY196" fmla="*/ 512267 h 572921"/>
              <a:gd name="connsiteX197" fmla="*/ 467429 w 608133"/>
              <a:gd name="connsiteY197" fmla="*/ 547729 h 572921"/>
              <a:gd name="connsiteX198" fmla="*/ 442199 w 608133"/>
              <a:gd name="connsiteY198" fmla="*/ 572921 h 572921"/>
              <a:gd name="connsiteX199" fmla="*/ 421433 w 608133"/>
              <a:gd name="connsiteY199" fmla="*/ 572921 h 572921"/>
              <a:gd name="connsiteX200" fmla="*/ 396203 w 608133"/>
              <a:gd name="connsiteY200" fmla="*/ 547729 h 572921"/>
              <a:gd name="connsiteX201" fmla="*/ 396203 w 608133"/>
              <a:gd name="connsiteY201" fmla="*/ 512267 h 572921"/>
              <a:gd name="connsiteX202" fmla="*/ 343027 w 608133"/>
              <a:gd name="connsiteY202" fmla="*/ 512267 h 572921"/>
              <a:gd name="connsiteX203" fmla="*/ 332256 w 608133"/>
              <a:gd name="connsiteY203" fmla="*/ 524863 h 572921"/>
              <a:gd name="connsiteX204" fmla="*/ 324881 w 608133"/>
              <a:gd name="connsiteY204" fmla="*/ 528254 h 572921"/>
              <a:gd name="connsiteX205" fmla="*/ 283252 w 608133"/>
              <a:gd name="connsiteY205" fmla="*/ 528254 h 572921"/>
              <a:gd name="connsiteX206" fmla="*/ 275877 w 608133"/>
              <a:gd name="connsiteY206" fmla="*/ 524863 h 572921"/>
              <a:gd name="connsiteX207" fmla="*/ 265009 w 608133"/>
              <a:gd name="connsiteY207" fmla="*/ 512267 h 572921"/>
              <a:gd name="connsiteX208" fmla="*/ 9703 w 608133"/>
              <a:gd name="connsiteY208" fmla="*/ 512267 h 572921"/>
              <a:gd name="connsiteX209" fmla="*/ 0 w 608133"/>
              <a:gd name="connsiteY209" fmla="*/ 502578 h 572921"/>
              <a:gd name="connsiteX210" fmla="*/ 0 w 608133"/>
              <a:gd name="connsiteY210" fmla="*/ 87203 h 572921"/>
              <a:gd name="connsiteX211" fmla="*/ 9703 w 608133"/>
              <a:gd name="connsiteY211" fmla="*/ 77513 h 572921"/>
              <a:gd name="connsiteX212" fmla="*/ 38815 w 608133"/>
              <a:gd name="connsiteY212" fmla="*/ 77513 h 572921"/>
              <a:gd name="connsiteX213" fmla="*/ 38815 w 608133"/>
              <a:gd name="connsiteY213" fmla="*/ 9689 h 572921"/>
              <a:gd name="connsiteX214" fmla="*/ 48518 w 608133"/>
              <a:gd name="connsiteY214" fmla="*/ 0 h 572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08133" h="572921">
                <a:moveTo>
                  <a:pt x="415611" y="530289"/>
                </a:moveTo>
                <a:lnTo>
                  <a:pt x="415611" y="547729"/>
                </a:lnTo>
                <a:cubicBezTo>
                  <a:pt x="415611" y="550927"/>
                  <a:pt x="418328" y="553543"/>
                  <a:pt x="421433" y="553543"/>
                </a:cubicBezTo>
                <a:lnTo>
                  <a:pt x="442199" y="553543"/>
                </a:lnTo>
                <a:cubicBezTo>
                  <a:pt x="445304" y="553543"/>
                  <a:pt x="448021" y="550927"/>
                  <a:pt x="448021" y="547729"/>
                </a:cubicBezTo>
                <a:lnTo>
                  <a:pt x="448021" y="530289"/>
                </a:lnTo>
                <a:close/>
                <a:moveTo>
                  <a:pt x="415611" y="491532"/>
                </a:moveTo>
                <a:lnTo>
                  <a:pt x="415611" y="510910"/>
                </a:lnTo>
                <a:lnTo>
                  <a:pt x="448021" y="510910"/>
                </a:lnTo>
                <a:lnTo>
                  <a:pt x="448021" y="491532"/>
                </a:lnTo>
                <a:close/>
                <a:moveTo>
                  <a:pt x="496536" y="454159"/>
                </a:moveTo>
                <a:lnTo>
                  <a:pt x="559617" y="454159"/>
                </a:lnTo>
                <a:cubicBezTo>
                  <a:pt x="564955" y="454159"/>
                  <a:pt x="569322" y="458509"/>
                  <a:pt x="569322" y="463826"/>
                </a:cubicBezTo>
                <a:cubicBezTo>
                  <a:pt x="569322" y="469144"/>
                  <a:pt x="564955" y="473494"/>
                  <a:pt x="559617" y="473494"/>
                </a:cubicBezTo>
                <a:lnTo>
                  <a:pt x="496536" y="473494"/>
                </a:lnTo>
                <a:cubicBezTo>
                  <a:pt x="491101" y="473494"/>
                  <a:pt x="486831" y="469144"/>
                  <a:pt x="486831" y="463826"/>
                </a:cubicBezTo>
                <a:cubicBezTo>
                  <a:pt x="486831" y="458509"/>
                  <a:pt x="491101" y="454159"/>
                  <a:pt x="496536" y="454159"/>
                </a:cubicBezTo>
                <a:close/>
                <a:moveTo>
                  <a:pt x="100238" y="281768"/>
                </a:moveTo>
                <a:cubicBezTo>
                  <a:pt x="105672" y="281768"/>
                  <a:pt x="109941" y="286129"/>
                  <a:pt x="109941" y="291458"/>
                </a:cubicBezTo>
                <a:lnTo>
                  <a:pt x="109941" y="363649"/>
                </a:lnTo>
                <a:lnTo>
                  <a:pt x="131482" y="363649"/>
                </a:lnTo>
                <a:lnTo>
                  <a:pt x="131482" y="330218"/>
                </a:lnTo>
                <a:cubicBezTo>
                  <a:pt x="131482" y="324889"/>
                  <a:pt x="135849" y="320528"/>
                  <a:pt x="141186" y="320528"/>
                </a:cubicBezTo>
                <a:cubicBezTo>
                  <a:pt x="146619" y="320528"/>
                  <a:pt x="150889" y="324889"/>
                  <a:pt x="150889" y="330218"/>
                </a:cubicBezTo>
                <a:lnTo>
                  <a:pt x="150889" y="363649"/>
                </a:lnTo>
                <a:lnTo>
                  <a:pt x="172430" y="363649"/>
                </a:lnTo>
                <a:lnTo>
                  <a:pt x="172430" y="291458"/>
                </a:lnTo>
                <a:cubicBezTo>
                  <a:pt x="172430" y="286129"/>
                  <a:pt x="176796" y="281768"/>
                  <a:pt x="182133" y="281768"/>
                </a:cubicBezTo>
                <a:cubicBezTo>
                  <a:pt x="187567" y="281768"/>
                  <a:pt x="191836" y="286129"/>
                  <a:pt x="191836" y="291458"/>
                </a:cubicBezTo>
                <a:lnTo>
                  <a:pt x="191836" y="363649"/>
                </a:lnTo>
                <a:lnTo>
                  <a:pt x="213475" y="363649"/>
                </a:lnTo>
                <a:lnTo>
                  <a:pt x="213475" y="330218"/>
                </a:lnTo>
                <a:cubicBezTo>
                  <a:pt x="213475" y="324889"/>
                  <a:pt x="217744" y="320528"/>
                  <a:pt x="223178" y="320528"/>
                </a:cubicBezTo>
                <a:cubicBezTo>
                  <a:pt x="228515" y="320528"/>
                  <a:pt x="232881" y="324889"/>
                  <a:pt x="232881" y="330218"/>
                </a:cubicBezTo>
                <a:lnTo>
                  <a:pt x="232881" y="363649"/>
                </a:lnTo>
                <a:lnTo>
                  <a:pt x="248989" y="363649"/>
                </a:lnTo>
                <a:cubicBezTo>
                  <a:pt x="254325" y="363649"/>
                  <a:pt x="258692" y="368009"/>
                  <a:pt x="258692" y="373339"/>
                </a:cubicBezTo>
                <a:cubicBezTo>
                  <a:pt x="258692" y="378765"/>
                  <a:pt x="254325" y="383029"/>
                  <a:pt x="248989" y="383029"/>
                </a:cubicBezTo>
                <a:lnTo>
                  <a:pt x="100238" y="383029"/>
                </a:lnTo>
                <a:cubicBezTo>
                  <a:pt x="94901" y="383029"/>
                  <a:pt x="90535" y="378765"/>
                  <a:pt x="90535" y="373339"/>
                </a:cubicBezTo>
                <a:lnTo>
                  <a:pt x="90535" y="291458"/>
                </a:lnTo>
                <a:cubicBezTo>
                  <a:pt x="90535" y="286129"/>
                  <a:pt x="94901" y="281768"/>
                  <a:pt x="100238" y="281768"/>
                </a:cubicBezTo>
                <a:close/>
                <a:moveTo>
                  <a:pt x="100238" y="235759"/>
                </a:moveTo>
                <a:lnTo>
                  <a:pt x="248989" y="235759"/>
                </a:lnTo>
                <a:cubicBezTo>
                  <a:pt x="254325" y="235759"/>
                  <a:pt x="258692" y="240109"/>
                  <a:pt x="258692" y="245426"/>
                </a:cubicBezTo>
                <a:cubicBezTo>
                  <a:pt x="258692" y="250744"/>
                  <a:pt x="254325" y="255094"/>
                  <a:pt x="248989" y="255094"/>
                </a:cubicBezTo>
                <a:lnTo>
                  <a:pt x="100238" y="255094"/>
                </a:lnTo>
                <a:cubicBezTo>
                  <a:pt x="94901" y="255094"/>
                  <a:pt x="90535" y="250744"/>
                  <a:pt x="90535" y="245426"/>
                </a:cubicBezTo>
                <a:cubicBezTo>
                  <a:pt x="90535" y="240109"/>
                  <a:pt x="94901" y="235759"/>
                  <a:pt x="100238" y="235759"/>
                </a:cubicBezTo>
                <a:close/>
                <a:moveTo>
                  <a:pt x="100238" y="189751"/>
                </a:moveTo>
                <a:lnTo>
                  <a:pt x="248989" y="189751"/>
                </a:lnTo>
                <a:cubicBezTo>
                  <a:pt x="254325" y="189751"/>
                  <a:pt x="258692" y="194101"/>
                  <a:pt x="258692" y="199418"/>
                </a:cubicBezTo>
                <a:cubicBezTo>
                  <a:pt x="258692" y="204736"/>
                  <a:pt x="254325" y="209086"/>
                  <a:pt x="248989" y="209086"/>
                </a:cubicBezTo>
                <a:lnTo>
                  <a:pt x="100238" y="209086"/>
                </a:lnTo>
                <a:cubicBezTo>
                  <a:pt x="94901" y="209086"/>
                  <a:pt x="90535" y="204736"/>
                  <a:pt x="90535" y="199418"/>
                </a:cubicBezTo>
                <a:cubicBezTo>
                  <a:pt x="90535" y="194101"/>
                  <a:pt x="94901" y="189751"/>
                  <a:pt x="100238" y="189751"/>
                </a:cubicBezTo>
                <a:close/>
                <a:moveTo>
                  <a:pt x="415611" y="145919"/>
                </a:moveTo>
                <a:lnTo>
                  <a:pt x="415611" y="472154"/>
                </a:lnTo>
                <a:lnTo>
                  <a:pt x="448021" y="472154"/>
                </a:lnTo>
                <a:lnTo>
                  <a:pt x="448021" y="145919"/>
                </a:lnTo>
                <a:close/>
                <a:moveTo>
                  <a:pt x="100240" y="143671"/>
                </a:moveTo>
                <a:lnTo>
                  <a:pt x="174681" y="143671"/>
                </a:lnTo>
                <a:cubicBezTo>
                  <a:pt x="180019" y="143671"/>
                  <a:pt x="184387" y="148037"/>
                  <a:pt x="184387" y="153374"/>
                </a:cubicBezTo>
                <a:cubicBezTo>
                  <a:pt x="184387" y="158711"/>
                  <a:pt x="180019" y="163077"/>
                  <a:pt x="174681" y="163077"/>
                </a:cubicBezTo>
                <a:lnTo>
                  <a:pt x="100240" y="163077"/>
                </a:lnTo>
                <a:cubicBezTo>
                  <a:pt x="94902" y="163077"/>
                  <a:pt x="90535" y="158711"/>
                  <a:pt x="90535" y="153374"/>
                </a:cubicBezTo>
                <a:cubicBezTo>
                  <a:pt x="90535" y="148037"/>
                  <a:pt x="94902" y="143671"/>
                  <a:pt x="100240" y="143671"/>
                </a:cubicBezTo>
                <a:close/>
                <a:moveTo>
                  <a:pt x="431816" y="99411"/>
                </a:moveTo>
                <a:lnTo>
                  <a:pt x="420463" y="126541"/>
                </a:lnTo>
                <a:lnTo>
                  <a:pt x="443169" y="126541"/>
                </a:lnTo>
                <a:close/>
                <a:moveTo>
                  <a:pt x="100238" y="97663"/>
                </a:moveTo>
                <a:lnTo>
                  <a:pt x="248989" y="97663"/>
                </a:lnTo>
                <a:cubicBezTo>
                  <a:pt x="254325" y="97663"/>
                  <a:pt x="258692" y="102029"/>
                  <a:pt x="258692" y="107366"/>
                </a:cubicBezTo>
                <a:cubicBezTo>
                  <a:pt x="258692" y="112703"/>
                  <a:pt x="254325" y="117069"/>
                  <a:pt x="248989" y="117069"/>
                </a:cubicBezTo>
                <a:lnTo>
                  <a:pt x="100238" y="117069"/>
                </a:lnTo>
                <a:cubicBezTo>
                  <a:pt x="94901" y="117069"/>
                  <a:pt x="90535" y="112703"/>
                  <a:pt x="90535" y="107366"/>
                </a:cubicBezTo>
                <a:cubicBezTo>
                  <a:pt x="90535" y="102029"/>
                  <a:pt x="94901" y="97663"/>
                  <a:pt x="100238" y="97663"/>
                </a:cubicBezTo>
                <a:close/>
                <a:moveTo>
                  <a:pt x="304030" y="58640"/>
                </a:moveTo>
                <a:cubicBezTo>
                  <a:pt x="309464" y="58640"/>
                  <a:pt x="313733" y="63000"/>
                  <a:pt x="313733" y="68328"/>
                </a:cubicBezTo>
                <a:lnTo>
                  <a:pt x="313733" y="395005"/>
                </a:lnTo>
                <a:cubicBezTo>
                  <a:pt x="313733" y="400333"/>
                  <a:pt x="309464" y="404693"/>
                  <a:pt x="304030" y="404693"/>
                </a:cubicBezTo>
                <a:cubicBezTo>
                  <a:pt x="298694" y="404693"/>
                  <a:pt x="294328" y="400333"/>
                  <a:pt x="294328" y="395005"/>
                </a:cubicBezTo>
                <a:lnTo>
                  <a:pt x="294328" y="68328"/>
                </a:lnTo>
                <a:cubicBezTo>
                  <a:pt x="294328" y="63000"/>
                  <a:pt x="298694" y="58640"/>
                  <a:pt x="304030" y="58640"/>
                </a:cubicBezTo>
                <a:close/>
                <a:moveTo>
                  <a:pt x="100238" y="51654"/>
                </a:moveTo>
                <a:lnTo>
                  <a:pt x="248989" y="51654"/>
                </a:lnTo>
                <a:cubicBezTo>
                  <a:pt x="254325" y="51654"/>
                  <a:pt x="258692" y="56020"/>
                  <a:pt x="258692" y="61357"/>
                </a:cubicBezTo>
                <a:cubicBezTo>
                  <a:pt x="258692" y="66694"/>
                  <a:pt x="254325" y="71060"/>
                  <a:pt x="248989" y="71060"/>
                </a:cubicBezTo>
                <a:lnTo>
                  <a:pt x="100238" y="71060"/>
                </a:lnTo>
                <a:cubicBezTo>
                  <a:pt x="94901" y="71060"/>
                  <a:pt x="90535" y="66694"/>
                  <a:pt x="90535" y="61357"/>
                </a:cubicBezTo>
                <a:cubicBezTo>
                  <a:pt x="90535" y="56020"/>
                  <a:pt x="94901" y="51654"/>
                  <a:pt x="100238" y="51654"/>
                </a:cubicBezTo>
                <a:close/>
                <a:moveTo>
                  <a:pt x="58222" y="19378"/>
                </a:moveTo>
                <a:lnTo>
                  <a:pt x="58222" y="415375"/>
                </a:lnTo>
                <a:lnTo>
                  <a:pt x="266852" y="415375"/>
                </a:lnTo>
                <a:cubicBezTo>
                  <a:pt x="280826" y="415375"/>
                  <a:pt x="294120" y="420704"/>
                  <a:pt x="304018" y="430006"/>
                </a:cubicBezTo>
                <a:cubicBezTo>
                  <a:pt x="314013" y="420704"/>
                  <a:pt x="327210" y="415375"/>
                  <a:pt x="341183" y="415375"/>
                </a:cubicBezTo>
                <a:lnTo>
                  <a:pt x="367092" y="415375"/>
                </a:lnTo>
                <a:cubicBezTo>
                  <a:pt x="372526" y="415375"/>
                  <a:pt x="376796" y="419735"/>
                  <a:pt x="376796" y="425064"/>
                </a:cubicBezTo>
                <a:cubicBezTo>
                  <a:pt x="376796" y="430393"/>
                  <a:pt x="372526" y="434753"/>
                  <a:pt x="367092" y="434753"/>
                </a:cubicBezTo>
                <a:lnTo>
                  <a:pt x="341183" y="434753"/>
                </a:lnTo>
                <a:cubicBezTo>
                  <a:pt x="330412" y="434753"/>
                  <a:pt x="320320" y="439695"/>
                  <a:pt x="313721" y="448124"/>
                </a:cubicBezTo>
                <a:lnTo>
                  <a:pt x="313721" y="461592"/>
                </a:lnTo>
                <a:cubicBezTo>
                  <a:pt x="321970" y="456748"/>
                  <a:pt x="331382" y="454132"/>
                  <a:pt x="341183" y="454132"/>
                </a:cubicBezTo>
                <a:lnTo>
                  <a:pt x="367092" y="454132"/>
                </a:lnTo>
                <a:cubicBezTo>
                  <a:pt x="372526" y="454132"/>
                  <a:pt x="376796" y="458492"/>
                  <a:pt x="376796" y="463821"/>
                </a:cubicBezTo>
                <a:cubicBezTo>
                  <a:pt x="376796" y="469150"/>
                  <a:pt x="372526" y="473510"/>
                  <a:pt x="367092" y="473510"/>
                </a:cubicBezTo>
                <a:lnTo>
                  <a:pt x="341183" y="473510"/>
                </a:lnTo>
                <a:cubicBezTo>
                  <a:pt x="329539" y="473510"/>
                  <a:pt x="318670" y="479324"/>
                  <a:pt x="312169" y="489110"/>
                </a:cubicBezTo>
                <a:cubicBezTo>
                  <a:pt x="311878" y="489400"/>
                  <a:pt x="311684" y="489691"/>
                  <a:pt x="311490" y="489982"/>
                </a:cubicBezTo>
                <a:cubicBezTo>
                  <a:pt x="311393" y="490079"/>
                  <a:pt x="311296" y="490079"/>
                  <a:pt x="311296" y="490175"/>
                </a:cubicBezTo>
                <a:cubicBezTo>
                  <a:pt x="311101" y="490369"/>
                  <a:pt x="310907" y="490563"/>
                  <a:pt x="310713" y="490757"/>
                </a:cubicBezTo>
                <a:cubicBezTo>
                  <a:pt x="310616" y="490854"/>
                  <a:pt x="310519" y="490951"/>
                  <a:pt x="310422" y="491047"/>
                </a:cubicBezTo>
                <a:cubicBezTo>
                  <a:pt x="310228" y="491144"/>
                  <a:pt x="310034" y="491338"/>
                  <a:pt x="309840" y="491532"/>
                </a:cubicBezTo>
                <a:cubicBezTo>
                  <a:pt x="309743" y="491532"/>
                  <a:pt x="309646" y="491629"/>
                  <a:pt x="309549" y="491629"/>
                </a:cubicBezTo>
                <a:cubicBezTo>
                  <a:pt x="309258" y="491920"/>
                  <a:pt x="308967" y="492113"/>
                  <a:pt x="308579" y="492210"/>
                </a:cubicBezTo>
                <a:cubicBezTo>
                  <a:pt x="308287" y="492404"/>
                  <a:pt x="307996" y="492598"/>
                  <a:pt x="307608" y="492695"/>
                </a:cubicBezTo>
                <a:cubicBezTo>
                  <a:pt x="307608" y="492695"/>
                  <a:pt x="307511" y="492792"/>
                  <a:pt x="307414" y="492792"/>
                </a:cubicBezTo>
                <a:cubicBezTo>
                  <a:pt x="307123" y="492888"/>
                  <a:pt x="306832" y="492985"/>
                  <a:pt x="306638" y="493082"/>
                </a:cubicBezTo>
                <a:cubicBezTo>
                  <a:pt x="306541" y="493082"/>
                  <a:pt x="306347" y="493082"/>
                  <a:pt x="306250" y="493082"/>
                </a:cubicBezTo>
                <a:cubicBezTo>
                  <a:pt x="306056" y="493179"/>
                  <a:pt x="305764" y="493276"/>
                  <a:pt x="305473" y="493276"/>
                </a:cubicBezTo>
                <a:cubicBezTo>
                  <a:pt x="305376" y="493276"/>
                  <a:pt x="305279" y="493276"/>
                  <a:pt x="305182" y="493373"/>
                </a:cubicBezTo>
                <a:cubicBezTo>
                  <a:pt x="304794" y="493373"/>
                  <a:pt x="304406" y="493373"/>
                  <a:pt x="304018" y="493373"/>
                </a:cubicBezTo>
                <a:cubicBezTo>
                  <a:pt x="303630" y="493373"/>
                  <a:pt x="303338" y="493373"/>
                  <a:pt x="302950" y="493373"/>
                </a:cubicBezTo>
                <a:cubicBezTo>
                  <a:pt x="302853" y="493276"/>
                  <a:pt x="302756" y="493276"/>
                  <a:pt x="302659" y="493276"/>
                </a:cubicBezTo>
                <a:cubicBezTo>
                  <a:pt x="302368" y="493276"/>
                  <a:pt x="302077" y="493179"/>
                  <a:pt x="301786" y="493082"/>
                </a:cubicBezTo>
                <a:cubicBezTo>
                  <a:pt x="301689" y="493082"/>
                  <a:pt x="301592" y="493082"/>
                  <a:pt x="301495" y="493082"/>
                </a:cubicBezTo>
                <a:cubicBezTo>
                  <a:pt x="301204" y="492985"/>
                  <a:pt x="301010" y="492888"/>
                  <a:pt x="300718" y="492792"/>
                </a:cubicBezTo>
                <a:cubicBezTo>
                  <a:pt x="300621" y="492792"/>
                  <a:pt x="300524" y="492695"/>
                  <a:pt x="300427" y="492695"/>
                </a:cubicBezTo>
                <a:cubicBezTo>
                  <a:pt x="300136" y="492598"/>
                  <a:pt x="299748" y="492404"/>
                  <a:pt x="299457" y="492210"/>
                </a:cubicBezTo>
                <a:cubicBezTo>
                  <a:pt x="299166" y="492113"/>
                  <a:pt x="298875" y="491920"/>
                  <a:pt x="298487" y="491629"/>
                </a:cubicBezTo>
                <a:cubicBezTo>
                  <a:pt x="298487" y="491629"/>
                  <a:pt x="298390" y="491532"/>
                  <a:pt x="298293" y="491532"/>
                </a:cubicBezTo>
                <a:cubicBezTo>
                  <a:pt x="298098" y="491338"/>
                  <a:pt x="297904" y="491144"/>
                  <a:pt x="297710" y="490951"/>
                </a:cubicBezTo>
                <a:cubicBezTo>
                  <a:pt x="297613" y="490951"/>
                  <a:pt x="297516" y="490854"/>
                  <a:pt x="297419" y="490757"/>
                </a:cubicBezTo>
                <a:cubicBezTo>
                  <a:pt x="297225" y="490563"/>
                  <a:pt x="297031" y="490369"/>
                  <a:pt x="296837" y="490175"/>
                </a:cubicBezTo>
                <a:cubicBezTo>
                  <a:pt x="296740" y="490079"/>
                  <a:pt x="296740" y="490079"/>
                  <a:pt x="296643" y="489982"/>
                </a:cubicBezTo>
                <a:cubicBezTo>
                  <a:pt x="296449" y="489691"/>
                  <a:pt x="296158" y="489400"/>
                  <a:pt x="295964" y="489110"/>
                </a:cubicBezTo>
                <a:cubicBezTo>
                  <a:pt x="289462" y="479324"/>
                  <a:pt x="278594" y="473510"/>
                  <a:pt x="266852" y="473510"/>
                </a:cubicBezTo>
                <a:lnTo>
                  <a:pt x="48518" y="473510"/>
                </a:lnTo>
                <a:cubicBezTo>
                  <a:pt x="43181" y="473510"/>
                  <a:pt x="38815" y="469150"/>
                  <a:pt x="38815" y="463821"/>
                </a:cubicBezTo>
                <a:cubicBezTo>
                  <a:pt x="38815" y="458492"/>
                  <a:pt x="43181" y="454132"/>
                  <a:pt x="48518" y="454132"/>
                </a:cubicBezTo>
                <a:lnTo>
                  <a:pt x="266852" y="454132"/>
                </a:lnTo>
                <a:cubicBezTo>
                  <a:pt x="276750" y="454132"/>
                  <a:pt x="286163" y="456748"/>
                  <a:pt x="294314" y="461592"/>
                </a:cubicBezTo>
                <a:lnTo>
                  <a:pt x="294314" y="448124"/>
                </a:lnTo>
                <a:cubicBezTo>
                  <a:pt x="287715" y="439695"/>
                  <a:pt x="277624" y="434753"/>
                  <a:pt x="266852" y="434753"/>
                </a:cubicBezTo>
                <a:lnTo>
                  <a:pt x="48518" y="434753"/>
                </a:lnTo>
                <a:cubicBezTo>
                  <a:pt x="43181" y="434753"/>
                  <a:pt x="38815" y="430393"/>
                  <a:pt x="38815" y="425064"/>
                </a:cubicBezTo>
                <a:lnTo>
                  <a:pt x="38815" y="96892"/>
                </a:lnTo>
                <a:lnTo>
                  <a:pt x="19407" y="96892"/>
                </a:lnTo>
                <a:lnTo>
                  <a:pt x="19407" y="492888"/>
                </a:lnTo>
                <a:lnTo>
                  <a:pt x="266852" y="492888"/>
                </a:lnTo>
                <a:cubicBezTo>
                  <a:pt x="271801" y="492888"/>
                  <a:pt x="276459" y="495214"/>
                  <a:pt x="279370" y="499186"/>
                </a:cubicBezTo>
                <a:lnTo>
                  <a:pt x="287715" y="508876"/>
                </a:lnTo>
                <a:lnTo>
                  <a:pt x="320417" y="508876"/>
                </a:lnTo>
                <a:lnTo>
                  <a:pt x="328665" y="499186"/>
                </a:lnTo>
                <a:cubicBezTo>
                  <a:pt x="331673" y="495214"/>
                  <a:pt x="336234" y="492888"/>
                  <a:pt x="341183" y="492888"/>
                </a:cubicBezTo>
                <a:lnTo>
                  <a:pt x="396203" y="492888"/>
                </a:lnTo>
                <a:lnTo>
                  <a:pt x="396203" y="136230"/>
                </a:lnTo>
                <a:cubicBezTo>
                  <a:pt x="396203" y="135939"/>
                  <a:pt x="396203" y="135648"/>
                  <a:pt x="396300" y="135261"/>
                </a:cubicBezTo>
                <a:cubicBezTo>
                  <a:pt x="396300" y="135067"/>
                  <a:pt x="396397" y="134776"/>
                  <a:pt x="396397" y="134486"/>
                </a:cubicBezTo>
                <a:cubicBezTo>
                  <a:pt x="396397" y="134486"/>
                  <a:pt x="396397" y="134389"/>
                  <a:pt x="396397" y="134389"/>
                </a:cubicBezTo>
                <a:cubicBezTo>
                  <a:pt x="396591" y="133711"/>
                  <a:pt x="396785" y="133032"/>
                  <a:pt x="396980" y="132451"/>
                </a:cubicBezTo>
                <a:lnTo>
                  <a:pt x="422888" y="70537"/>
                </a:lnTo>
                <a:cubicBezTo>
                  <a:pt x="424344" y="66952"/>
                  <a:pt x="427934" y="64530"/>
                  <a:pt x="431816" y="64530"/>
                </a:cubicBezTo>
                <a:cubicBezTo>
                  <a:pt x="435697" y="64530"/>
                  <a:pt x="439288" y="66952"/>
                  <a:pt x="440743" y="70537"/>
                </a:cubicBezTo>
                <a:lnTo>
                  <a:pt x="466652" y="132451"/>
                </a:lnTo>
                <a:cubicBezTo>
                  <a:pt x="466846" y="133032"/>
                  <a:pt x="467040" y="133711"/>
                  <a:pt x="467235" y="134389"/>
                </a:cubicBezTo>
                <a:cubicBezTo>
                  <a:pt x="467235" y="134389"/>
                  <a:pt x="467235" y="134486"/>
                  <a:pt x="467235" y="134486"/>
                </a:cubicBezTo>
                <a:cubicBezTo>
                  <a:pt x="467235" y="134776"/>
                  <a:pt x="467332" y="135067"/>
                  <a:pt x="467332" y="135261"/>
                </a:cubicBezTo>
                <a:cubicBezTo>
                  <a:pt x="467332" y="135648"/>
                  <a:pt x="467429" y="135939"/>
                  <a:pt x="467429" y="136230"/>
                </a:cubicBezTo>
                <a:lnTo>
                  <a:pt x="467429" y="492888"/>
                </a:lnTo>
                <a:lnTo>
                  <a:pt x="588726" y="492888"/>
                </a:lnTo>
                <a:lnTo>
                  <a:pt x="588726" y="96892"/>
                </a:lnTo>
                <a:lnTo>
                  <a:pt x="569318" y="96892"/>
                </a:lnTo>
                <a:lnTo>
                  <a:pt x="569318" y="425064"/>
                </a:lnTo>
                <a:cubicBezTo>
                  <a:pt x="569318" y="430393"/>
                  <a:pt x="564952" y="434753"/>
                  <a:pt x="559615" y="434753"/>
                </a:cubicBezTo>
                <a:lnTo>
                  <a:pt x="496540" y="434753"/>
                </a:lnTo>
                <a:cubicBezTo>
                  <a:pt x="491106" y="434753"/>
                  <a:pt x="486837" y="430393"/>
                  <a:pt x="486837" y="425064"/>
                </a:cubicBezTo>
                <a:cubicBezTo>
                  <a:pt x="486837" y="419735"/>
                  <a:pt x="491106" y="415375"/>
                  <a:pt x="496540" y="415375"/>
                </a:cubicBezTo>
                <a:lnTo>
                  <a:pt x="549911" y="415375"/>
                </a:lnTo>
                <a:lnTo>
                  <a:pt x="549911" y="19378"/>
                </a:lnTo>
                <a:lnTo>
                  <a:pt x="341183" y="19378"/>
                </a:lnTo>
                <a:cubicBezTo>
                  <a:pt x="329539" y="19378"/>
                  <a:pt x="318670" y="25192"/>
                  <a:pt x="312169" y="34978"/>
                </a:cubicBezTo>
                <a:cubicBezTo>
                  <a:pt x="310325" y="37691"/>
                  <a:pt x="307317" y="39241"/>
                  <a:pt x="304018" y="39241"/>
                </a:cubicBezTo>
                <a:cubicBezTo>
                  <a:pt x="300816" y="39241"/>
                  <a:pt x="297807" y="37691"/>
                  <a:pt x="295964" y="34978"/>
                </a:cubicBezTo>
                <a:cubicBezTo>
                  <a:pt x="289462" y="25192"/>
                  <a:pt x="278594" y="19378"/>
                  <a:pt x="266852" y="19378"/>
                </a:cubicBezTo>
                <a:close/>
                <a:moveTo>
                  <a:pt x="48518" y="0"/>
                </a:moveTo>
                <a:lnTo>
                  <a:pt x="266852" y="0"/>
                </a:lnTo>
                <a:cubicBezTo>
                  <a:pt x="280826" y="0"/>
                  <a:pt x="294120" y="5329"/>
                  <a:pt x="304018" y="14631"/>
                </a:cubicBezTo>
                <a:cubicBezTo>
                  <a:pt x="314013" y="5329"/>
                  <a:pt x="327210" y="0"/>
                  <a:pt x="341183" y="0"/>
                </a:cubicBezTo>
                <a:lnTo>
                  <a:pt x="559615" y="0"/>
                </a:lnTo>
                <a:cubicBezTo>
                  <a:pt x="564952" y="0"/>
                  <a:pt x="569318" y="4263"/>
                  <a:pt x="569318" y="9689"/>
                </a:cubicBezTo>
                <a:lnTo>
                  <a:pt x="569318" y="77513"/>
                </a:lnTo>
                <a:lnTo>
                  <a:pt x="598429" y="77513"/>
                </a:lnTo>
                <a:cubicBezTo>
                  <a:pt x="603767" y="77513"/>
                  <a:pt x="608133" y="81777"/>
                  <a:pt x="608133" y="87203"/>
                </a:cubicBezTo>
                <a:lnTo>
                  <a:pt x="608133" y="502578"/>
                </a:lnTo>
                <a:cubicBezTo>
                  <a:pt x="608133" y="507907"/>
                  <a:pt x="603767" y="512267"/>
                  <a:pt x="598429" y="512267"/>
                </a:cubicBezTo>
                <a:lnTo>
                  <a:pt x="467429" y="512267"/>
                </a:lnTo>
                <a:lnTo>
                  <a:pt x="467429" y="547729"/>
                </a:lnTo>
                <a:cubicBezTo>
                  <a:pt x="467429" y="561585"/>
                  <a:pt x="456075" y="572921"/>
                  <a:pt x="442199" y="572921"/>
                </a:cubicBezTo>
                <a:lnTo>
                  <a:pt x="421433" y="572921"/>
                </a:lnTo>
                <a:cubicBezTo>
                  <a:pt x="407557" y="572921"/>
                  <a:pt x="396203" y="561585"/>
                  <a:pt x="396203" y="547729"/>
                </a:cubicBezTo>
                <a:lnTo>
                  <a:pt x="396203" y="512267"/>
                </a:lnTo>
                <a:lnTo>
                  <a:pt x="343027" y="512267"/>
                </a:lnTo>
                <a:lnTo>
                  <a:pt x="332256" y="524863"/>
                </a:lnTo>
                <a:cubicBezTo>
                  <a:pt x="330412" y="526994"/>
                  <a:pt x="327695" y="528254"/>
                  <a:pt x="324881" y="528254"/>
                </a:cubicBezTo>
                <a:lnTo>
                  <a:pt x="283252" y="528254"/>
                </a:lnTo>
                <a:cubicBezTo>
                  <a:pt x="280438" y="528254"/>
                  <a:pt x="277721" y="527091"/>
                  <a:pt x="275877" y="524863"/>
                </a:cubicBezTo>
                <a:lnTo>
                  <a:pt x="265009" y="512267"/>
                </a:lnTo>
                <a:lnTo>
                  <a:pt x="9703" y="512267"/>
                </a:lnTo>
                <a:cubicBezTo>
                  <a:pt x="4366" y="512267"/>
                  <a:pt x="0" y="507907"/>
                  <a:pt x="0" y="502578"/>
                </a:cubicBezTo>
                <a:lnTo>
                  <a:pt x="0" y="87203"/>
                </a:lnTo>
                <a:cubicBezTo>
                  <a:pt x="0" y="81777"/>
                  <a:pt x="4366" y="77513"/>
                  <a:pt x="9703" y="77513"/>
                </a:cubicBezTo>
                <a:lnTo>
                  <a:pt x="38815" y="77513"/>
                </a:lnTo>
                <a:lnTo>
                  <a:pt x="38815" y="9689"/>
                </a:lnTo>
                <a:cubicBezTo>
                  <a:pt x="38815" y="4263"/>
                  <a:pt x="43181" y="0"/>
                  <a:pt x="4851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80A0CDF-1F39-4D06-B976-A4CB3D04432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69700" y="1369220"/>
            <a:ext cx="5400000" cy="5031580"/>
          </a:xfrm>
          <a:pattFill prst="solidDmnd">
            <a:fgClr>
              <a:schemeClr val="accent5">
                <a:lumMod val="20000"/>
                <a:lumOff val="80000"/>
              </a:schemeClr>
            </a:fgClr>
            <a:bgClr>
              <a:schemeClr val="bg1"/>
            </a:bgClr>
          </a:pattFill>
        </p:spPr>
        <p:txBody>
          <a:bodyPr vert="horz" lIns="91440" tIns="45720" rIns="91440" bIns="45720" rtlCol="0">
            <a:normAutofit/>
          </a:bodyPr>
          <a:lstStyle>
            <a:lvl1pPr>
              <a:defRPr lang="zh-CN" altLang="en-US" sz="2400" smtClean="0"/>
            </a:lvl1pPr>
            <a:lvl2pPr>
              <a:defRPr lang="zh-CN" altLang="en-US" sz="1800" smtClean="0"/>
            </a:lvl2pPr>
            <a:lvl3pPr>
              <a:defRPr lang="zh-CN" altLang="en-US" sz="2400" smtClean="0"/>
            </a:lvl3pPr>
            <a:lvl4pPr>
              <a:defRPr lang="zh-CN" altLang="en-US" sz="1600" smtClean="0"/>
            </a:lvl4pPr>
            <a:lvl5pPr>
              <a:defRPr lang="zh-CN" altLang="en-US" sz="1600" dirty="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DE4B650A-6E43-45A2-A5C7-02E0EE9C06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2300" y="846000"/>
            <a:ext cx="5407100" cy="523220"/>
          </a:xfrm>
          <a:solidFill>
            <a:srgbClr val="00B0F0">
              <a:alpha val="20000"/>
            </a:srgbClr>
          </a:solidFill>
          <a:ln>
            <a:noFill/>
          </a:ln>
        </p:spPr>
        <p:txBody>
          <a:bodyPr wrap="square" anchor="ctr">
            <a:sp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lang="zh-CN" altLang="en-US" sz="2800" b="1" dirty="0" smtClean="0"/>
            </a:lvl1pPr>
            <a:lvl2pPr marL="285750" indent="0">
              <a:buNone/>
              <a:defRPr lang="zh-CN" altLang="en-US" sz="1800" dirty="0" smtClean="0">
                <a:solidFill>
                  <a:schemeClr val="tx1"/>
                </a:solidFill>
              </a:defRPr>
            </a:lvl2pPr>
            <a:lvl3pPr marL="742950" indent="0">
              <a:buNone/>
              <a:defRPr lang="zh-CN" altLang="en-US" sz="1800" dirty="0" smtClean="0"/>
            </a:lvl3pPr>
            <a:lvl4pPr marL="1200150" indent="0">
              <a:buNone/>
              <a:defRPr lang="zh-CN" altLang="en-US" sz="1800" dirty="0" smtClean="0"/>
            </a:lvl4pPr>
            <a:lvl5pPr marL="1657350" indent="0">
              <a:buNone/>
              <a:defRPr lang="zh-CN" altLang="en-US" sz="1800" dirty="0"/>
            </a:lvl5pPr>
          </a:lstStyle>
          <a:p>
            <a:pPr marL="0" lvl="0" defTabSz="457200"/>
            <a:r>
              <a:rPr lang="zh-CN" altLang="en-US" dirty="0"/>
              <a:t>编辑母版文本样式</a:t>
            </a:r>
          </a:p>
        </p:txBody>
      </p:sp>
      <p:sp>
        <p:nvSpPr>
          <p:cNvPr id="17" name="文本占位符 5">
            <a:extLst>
              <a:ext uri="{FF2B5EF4-FFF2-40B4-BE49-F238E27FC236}">
                <a16:creationId xmlns:a16="http://schemas.microsoft.com/office/drawing/2014/main" id="{C2A8D212-78B9-41E8-AA66-D196F7DE1F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69700" y="846000"/>
            <a:ext cx="5407100" cy="523220"/>
          </a:xfrm>
          <a:solidFill>
            <a:srgbClr val="00B0F0">
              <a:alpha val="20000"/>
            </a:srgbClr>
          </a:solidFill>
          <a:ln>
            <a:noFill/>
          </a:ln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lang="zh-CN" altLang="en-US" sz="2800" b="1" dirty="0" smtClean="0"/>
            </a:lvl1pPr>
            <a:lvl2pPr marL="285750" indent="0">
              <a:buNone/>
              <a:defRPr lang="zh-CN" altLang="en-US" sz="1800" dirty="0" smtClean="0">
                <a:solidFill>
                  <a:schemeClr val="tx1"/>
                </a:solidFill>
              </a:defRPr>
            </a:lvl2pPr>
            <a:lvl3pPr marL="742950" indent="0">
              <a:buNone/>
              <a:defRPr lang="zh-CN" altLang="en-US" sz="1800" dirty="0" smtClean="0"/>
            </a:lvl3pPr>
            <a:lvl4pPr marL="1200150" indent="0">
              <a:buNone/>
              <a:defRPr lang="zh-CN" altLang="en-US" sz="1800" dirty="0" smtClean="0"/>
            </a:lvl4pPr>
            <a:lvl5pPr marL="1657350" indent="0">
              <a:buNone/>
              <a:defRPr lang="zh-CN" altLang="en-US" sz="1800" dirty="0"/>
            </a:lvl5pPr>
          </a:lstStyle>
          <a:p>
            <a:pPr marL="0" lvl="0" defTabSz="45720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402197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93">
          <p15:clr>
            <a:srgbClr val="FBAE40"/>
          </p15:clr>
        </p15:guide>
        <p15:guide id="2" pos="728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marR="0" lvl="0" indent="-171450" algn="l" defTabSz="685800" rtl="0" eaLnBrk="1" fontAlgn="auto" latinLnBrk="0" hangingPunct="1">
              <a:lnSpc>
                <a:spcPct val="12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编辑母版文本样式</a:t>
            </a:r>
          </a:p>
          <a:p>
            <a:pPr marL="514350" marR="0" lvl="1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等线" panose="02010600030101010101" pitchFamily="2" charset="-122"/>
              <a:buChar char="‐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第二级</a:t>
            </a:r>
          </a:p>
          <a:p>
            <a:pPr marL="857250" marR="0" lvl="2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Wingdings 2" panose="05020102010507070707" pitchFamily="18" charset="2"/>
              <a:buChar char=""/>
              <a:tabLst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第三级</a:t>
            </a:r>
          </a:p>
          <a:p>
            <a:pPr marL="1200150" marR="0" lvl="3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第四级</a:t>
            </a:r>
          </a:p>
          <a:p>
            <a:pPr marL="1543050" marR="0" lvl="4" indent="-171450" algn="l" defTabSz="685800" rtl="0" eaLnBrk="1" fontAlgn="auto" latinLnBrk="0" hangingPunct="1">
              <a:lnSpc>
                <a:spcPct val="12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第五级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89BD8FE-D206-4D02-B819-8598A70EC0EA}" type="datetimeFigureOut">
              <a:rPr lang="fr-FR" altLang="zh-CN" smtClean="0"/>
              <a:pPr>
                <a:defRPr/>
              </a:pPr>
              <a:t>19/07/2022</a:t>
            </a:fld>
            <a:endParaRPr lang="fr-FR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14D5335-4F32-4429-A36D-73C1E043E6C8}" type="slidenum">
              <a:rPr lang="fr-FR" altLang="zh-CN" smtClean="0"/>
              <a:pPr>
                <a:defRPr/>
              </a:pPr>
              <a:t>‹#›</a:t>
            </a:fld>
            <a:endParaRPr lang="fr-FR" altLang="zh-CN"/>
          </a:p>
        </p:txBody>
      </p:sp>
    </p:spTree>
    <p:extLst>
      <p:ext uri="{BB962C8B-B14F-4D97-AF65-F5344CB8AC3E}">
        <p14:creationId xmlns:p14="http://schemas.microsoft.com/office/powerpoint/2010/main" val="856858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marR="0" indent="-171450" algn="l" defTabSz="685800" rtl="0" eaLnBrk="1" fontAlgn="auto" latinLnBrk="0" hangingPunct="1">
        <a:lnSpc>
          <a:spcPct val="120000"/>
        </a:lnSpc>
        <a:spcBef>
          <a:spcPts val="75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marR="0" indent="-171450" algn="l" defTabSz="685800" rtl="0" eaLnBrk="1" fontAlgn="auto" latinLnBrk="0" hangingPunct="1">
        <a:lnSpc>
          <a:spcPct val="120000"/>
        </a:lnSpc>
        <a:spcBef>
          <a:spcPts val="375"/>
        </a:spcBef>
        <a:spcAft>
          <a:spcPts val="0"/>
        </a:spcAft>
        <a:buClrTx/>
        <a:buSzTx/>
        <a:buFont typeface="等线" panose="02010600030101010101" pitchFamily="2" charset="-122"/>
        <a:buChar char="‐"/>
        <a:tabLst/>
        <a:defRPr sz="1500" kern="1200">
          <a:solidFill>
            <a:srgbClr val="002060"/>
          </a:solidFill>
          <a:latin typeface="+mn-lt"/>
          <a:ea typeface="+mn-ea"/>
          <a:cs typeface="+mn-cs"/>
        </a:defRPr>
      </a:lvl2pPr>
      <a:lvl3pPr marL="857250" marR="0" indent="-171450" algn="l" defTabSz="685800" rtl="0" eaLnBrk="1" fontAlgn="auto" latinLnBrk="0" hangingPunct="1">
        <a:lnSpc>
          <a:spcPct val="120000"/>
        </a:lnSpc>
        <a:spcBef>
          <a:spcPts val="375"/>
        </a:spcBef>
        <a:spcAft>
          <a:spcPts val="0"/>
        </a:spcAft>
        <a:buClrTx/>
        <a:buSzTx/>
        <a:buFont typeface="Wingdings 2" panose="05020102010507070707" pitchFamily="18" charset="2"/>
        <a:buChar char=""/>
        <a:tabLst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marR="0" indent="-171450" algn="l" defTabSz="685800" rtl="0" eaLnBrk="1" fontAlgn="auto" latinLnBrk="0" hangingPunct="1">
        <a:lnSpc>
          <a:spcPct val="120000"/>
        </a:lnSpc>
        <a:spcBef>
          <a:spcPts val="375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marR="0" indent="-171450" algn="l" defTabSz="685800" rtl="0" eaLnBrk="1" fontAlgn="auto" latinLnBrk="0" hangingPunct="1">
        <a:lnSpc>
          <a:spcPct val="120000"/>
        </a:lnSpc>
        <a:spcBef>
          <a:spcPts val="375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p.weixin.qq.com/s/EnHN0-qatUzk2ZlLaP0oT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Espace réservé du contenu 2">
            <a:extLst>
              <a:ext uri="{FF2B5EF4-FFF2-40B4-BE49-F238E27FC236}">
                <a16:creationId xmlns:a16="http://schemas.microsoft.com/office/drawing/2014/main" id="{0C45067F-7784-4747-88A5-56D4F15C5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功能要求</a:t>
            </a:r>
            <a:endParaRPr lang="en-US" altLang="zh-CN" dirty="0"/>
          </a:p>
          <a:p>
            <a:pPr lvl="1"/>
            <a:r>
              <a:rPr lang="zh-CN" altLang="en-US" dirty="0"/>
              <a:t>目标：识别出连续、完整曲线，输出数值函数</a:t>
            </a:r>
            <a:endParaRPr lang="en-US" altLang="zh-CN" dirty="0"/>
          </a:p>
          <a:p>
            <a:pPr lvl="1"/>
            <a:r>
              <a:rPr lang="zh-CN" altLang="en-US" dirty="0"/>
              <a:t>排除背景（网格）干扰</a:t>
            </a:r>
            <a:endParaRPr lang="en-US" altLang="zh-CN" dirty="0"/>
          </a:p>
          <a:p>
            <a:pPr lvl="1"/>
            <a:r>
              <a:rPr lang="zh-CN" altLang="en-US" dirty="0"/>
              <a:t>识别出横纵坐标的大小</a:t>
            </a:r>
            <a:endParaRPr lang="en-US" altLang="zh-CN" dirty="0"/>
          </a:p>
          <a:p>
            <a:pPr lvl="1"/>
            <a:r>
              <a:rPr lang="zh-CN" altLang="en-US" dirty="0"/>
              <a:t>多条曲线的识别</a:t>
            </a:r>
            <a:endParaRPr lang="en-US" altLang="zh-CN" dirty="0"/>
          </a:p>
          <a:p>
            <a:pPr lvl="1"/>
            <a:r>
              <a:rPr lang="zh-CN" altLang="en-US" dirty="0"/>
              <a:t>可引入交互式功能，手工点选某些点（比如目标曲线），还可告知程序是标准坐标还是对数坐标，告诉程序坐标范围等</a:t>
            </a:r>
            <a:endParaRPr lang="en-US" altLang="zh-CN" dirty="0"/>
          </a:p>
          <a:p>
            <a:pPr lvl="1"/>
            <a:r>
              <a:rPr lang="zh-CN" altLang="en-US" dirty="0"/>
              <a:t>利用 </a:t>
            </a:r>
            <a:r>
              <a:rPr lang="en-US" altLang="zh-CN" dirty="0"/>
              <a:t>Plot </a:t>
            </a:r>
            <a:r>
              <a:rPr lang="zh-CN" altLang="en-US" dirty="0"/>
              <a:t>绘制出数字化后的曲线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endParaRPr lang="fr-FR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0B71538-6C9D-4E56-8E94-3AB024E5D9EB}"/>
              </a:ext>
            </a:extLst>
          </p:cNvPr>
          <p:cNvSpPr/>
          <p:nvPr/>
        </p:nvSpPr>
        <p:spPr>
          <a:xfrm>
            <a:off x="4509083" y="4172002"/>
            <a:ext cx="3962561" cy="2209748"/>
          </a:xfrm>
          <a:prstGeom prst="rect">
            <a:avLst/>
          </a:prstGeom>
          <a:solidFill>
            <a:schemeClr val="accent4">
              <a:lumMod val="20000"/>
              <a:lumOff val="8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等线"/>
              <a:cs typeface="+mn-cs"/>
            </a:endParaRPr>
          </a:p>
        </p:txBody>
      </p:sp>
      <p:sp>
        <p:nvSpPr>
          <p:cNvPr id="7170" name="Titre 1">
            <a:extLst>
              <a:ext uri="{FF2B5EF4-FFF2-40B4-BE49-F238E27FC236}">
                <a16:creationId xmlns:a16="http://schemas.microsoft.com/office/drawing/2014/main" id="{C24EECA3-3622-4437-BA68-7CA676CEA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光电响应参数曲线的数字化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10DD243E-647C-4E0F-B7FA-39D6690B0467}"/>
              </a:ext>
            </a:extLst>
          </p:cNvPr>
          <p:cNvGrpSpPr/>
          <p:nvPr/>
        </p:nvGrpSpPr>
        <p:grpSpPr>
          <a:xfrm>
            <a:off x="4688043" y="4286928"/>
            <a:ext cx="3604641" cy="1979897"/>
            <a:chOff x="1126633" y="4181240"/>
            <a:chExt cx="3604641" cy="1979897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2C50E50-9B4F-414E-B09F-AD5761C194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6633" y="4581128"/>
              <a:ext cx="1580009" cy="1580009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36FF4E76-FA8F-43F8-87D7-F8057D913E53}"/>
                </a:ext>
              </a:extLst>
            </p:cNvPr>
            <p:cNvSpPr/>
            <p:nvPr/>
          </p:nvSpPr>
          <p:spPr>
            <a:xfrm>
              <a:off x="1126633" y="4181240"/>
              <a:ext cx="3604641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50196"/>
              </a:schemeClr>
            </a:solidFill>
            <a:ln>
              <a:noFill/>
            </a:ln>
          </p:spPr>
          <p:txBody>
            <a:bodyPr wrap="non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-apple-system"/>
                  <a:ea typeface="等线"/>
                  <a:cs typeface="+mn-cs"/>
                  <a:hlinkClick r:id="rId3"/>
                </a:rPr>
                <a:t>使用</a:t>
              </a: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-apple-system"/>
                  <a:ea typeface="等线"/>
                  <a:cs typeface="+mn-cs"/>
                  <a:hlinkClick r:id="rId3"/>
                </a:rPr>
                <a:t>WebPlotDigitizer</a:t>
              </a: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-apple-system"/>
                  <a:ea typeface="等线"/>
                  <a:cs typeface="+mn-cs"/>
                  <a:hlinkClick r:id="rId3"/>
                </a:rPr>
                <a:t>抠取文献数据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-apple-system"/>
                <a:ea typeface="等线"/>
                <a:cs typeface="+mn-cs"/>
              </a:endParaRPr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0527ABB7-9C25-42D9-AF31-119D28BE3336}"/>
              </a:ext>
            </a:extLst>
          </p:cNvPr>
          <p:cNvSpPr/>
          <p:nvPr/>
        </p:nvSpPr>
        <p:spPr>
          <a:xfrm>
            <a:off x="8616826" y="4166402"/>
            <a:ext cx="2808312" cy="2209748"/>
          </a:xfrm>
          <a:prstGeom prst="rect">
            <a:avLst/>
          </a:prstGeom>
          <a:solidFill>
            <a:schemeClr val="accent4">
              <a:lumMod val="20000"/>
              <a:lumOff val="8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等线"/>
              <a:cs typeface="+mn-cs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F6C9EA2A-9DC4-46C0-8662-2FFEF8A20B61}"/>
              </a:ext>
            </a:extLst>
          </p:cNvPr>
          <p:cNvGrpSpPr/>
          <p:nvPr/>
        </p:nvGrpSpPr>
        <p:grpSpPr>
          <a:xfrm>
            <a:off x="8775353" y="4277993"/>
            <a:ext cx="2491259" cy="1986566"/>
            <a:chOff x="6130944" y="4281328"/>
            <a:chExt cx="2491259" cy="1986566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BEF93CA-09C3-4D81-AE5C-38F3C45AD27D}"/>
                </a:ext>
              </a:extLst>
            </p:cNvPr>
            <p:cNvSpPr/>
            <p:nvPr/>
          </p:nvSpPr>
          <p:spPr>
            <a:xfrm>
              <a:off x="6130944" y="4281328"/>
              <a:ext cx="2491259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50196"/>
              </a:schemeClr>
            </a:solidFill>
            <a:ln>
              <a:noFill/>
            </a:ln>
          </p:spPr>
          <p:txBody>
            <a:bodyPr wrap="non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-apple-system"/>
                  <a:ea typeface="等线"/>
                  <a:cs typeface="+mn-cs"/>
                </a:rPr>
                <a:t>微信搜一搜：</a:t>
              </a: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-apple-system"/>
                  <a:ea typeface="等线"/>
                  <a:cs typeface="+mn-cs"/>
                </a:rPr>
                <a:t>HaoCurve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-apple-system"/>
                <a:ea typeface="等线"/>
                <a:cs typeface="+mn-cs"/>
              </a:endParaRPr>
            </a:p>
          </p:txBody>
        </p:sp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F8F1915F-F9D4-4CC2-8213-BF6855A0BB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52648" y="4687885"/>
              <a:ext cx="1388870" cy="1580009"/>
            </a:xfrm>
            <a:prstGeom prst="rect">
              <a:avLst/>
            </a:prstGeom>
          </p:spPr>
        </p:pic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64E36AD5-602F-47CF-A797-CC8B2C2ABF9F}"/>
              </a:ext>
            </a:extLst>
          </p:cNvPr>
          <p:cNvSpPr/>
          <p:nvPr/>
        </p:nvSpPr>
        <p:spPr>
          <a:xfrm>
            <a:off x="1055440" y="4177891"/>
            <a:ext cx="3302216" cy="2198259"/>
          </a:xfrm>
          <a:prstGeom prst="rect">
            <a:avLst/>
          </a:prstGeom>
          <a:solidFill>
            <a:srgbClr val="FFCCCC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等线"/>
                <a:cs typeface="+mn-cs"/>
              </a:rPr>
              <a:t>参考现有工具，吸收其优点，改善其局限性，发挥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等线"/>
                <a:cs typeface="+mn-cs"/>
              </a:rPr>
              <a:t>DIP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等线"/>
                <a:cs typeface="+mn-cs"/>
              </a:rPr>
              <a:t>的智能处理能力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>
            <a:extLst>
              <a:ext uri="{FF2B5EF4-FFF2-40B4-BE49-F238E27FC236}">
                <a16:creationId xmlns:a16="http://schemas.microsoft.com/office/drawing/2014/main" id="{76152A5C-6385-4C43-A741-60931300C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光电响应参数曲线的数字化</a:t>
            </a:r>
          </a:p>
        </p:txBody>
      </p:sp>
      <p:sp>
        <p:nvSpPr>
          <p:cNvPr id="15" name="内容占位符 14">
            <a:extLst>
              <a:ext uri="{FF2B5EF4-FFF2-40B4-BE49-F238E27FC236}">
                <a16:creationId xmlns:a16="http://schemas.microsoft.com/office/drawing/2014/main" id="{3816D25B-4B24-4789-A4B0-36E31A273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一些示例图像</a:t>
            </a:r>
          </a:p>
          <a:p>
            <a:endParaRPr lang="zh-CN" altLang="en-US" dirty="0"/>
          </a:p>
        </p:txBody>
      </p:sp>
      <p:pic>
        <p:nvPicPr>
          <p:cNvPr id="8196" name="Picture 2">
            <a:extLst>
              <a:ext uri="{FF2B5EF4-FFF2-40B4-BE49-F238E27FC236}">
                <a16:creationId xmlns:a16="http://schemas.microsoft.com/office/drawing/2014/main" id="{35EA2DD4-D173-444F-9467-D443FDAFF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000" y="1744758"/>
            <a:ext cx="7200000" cy="46433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>
            <a:extLst>
              <a:ext uri="{FF2B5EF4-FFF2-40B4-BE49-F238E27FC236}">
                <a16:creationId xmlns:a16="http://schemas.microsoft.com/office/drawing/2014/main" id="{7F921DF3-D0FA-4161-97C4-C09D76456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光电响应参数曲线的数字化</a:t>
            </a:r>
          </a:p>
        </p:txBody>
      </p:sp>
      <p:sp>
        <p:nvSpPr>
          <p:cNvPr id="15" name="内容占位符 14">
            <a:extLst>
              <a:ext uri="{FF2B5EF4-FFF2-40B4-BE49-F238E27FC236}">
                <a16:creationId xmlns:a16="http://schemas.microsoft.com/office/drawing/2014/main" id="{D42B54D9-A2A1-4BB4-91B3-5E57A3F52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一些示例图像</a:t>
            </a:r>
          </a:p>
        </p:txBody>
      </p:sp>
      <p:pic>
        <p:nvPicPr>
          <p:cNvPr id="9220" name="Picture 2">
            <a:extLst>
              <a:ext uri="{FF2B5EF4-FFF2-40B4-BE49-F238E27FC236}">
                <a16:creationId xmlns:a16="http://schemas.microsoft.com/office/drawing/2014/main" id="{9326EFE1-087C-44BE-97B3-6DFD02CEA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000" y="1964350"/>
            <a:ext cx="7200000" cy="442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>
            <a:extLst>
              <a:ext uri="{FF2B5EF4-FFF2-40B4-BE49-F238E27FC236}">
                <a16:creationId xmlns:a16="http://schemas.microsoft.com/office/drawing/2014/main" id="{65EC07E2-38D3-423E-A601-92AB62992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光电响应参数曲线的数字化</a:t>
            </a:r>
          </a:p>
        </p:txBody>
      </p:sp>
      <p:sp>
        <p:nvSpPr>
          <p:cNvPr id="15" name="内容占位符 14">
            <a:extLst>
              <a:ext uri="{FF2B5EF4-FFF2-40B4-BE49-F238E27FC236}">
                <a16:creationId xmlns:a16="http://schemas.microsoft.com/office/drawing/2014/main" id="{4DE4EE70-0803-4600-9B47-F4421AE5E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一些示例图像</a:t>
            </a:r>
          </a:p>
          <a:p>
            <a:endParaRPr lang="zh-CN" altLang="en-US" dirty="0"/>
          </a:p>
        </p:txBody>
      </p:sp>
      <p:pic>
        <p:nvPicPr>
          <p:cNvPr id="10244" name="Picture 2">
            <a:extLst>
              <a:ext uri="{FF2B5EF4-FFF2-40B4-BE49-F238E27FC236}">
                <a16:creationId xmlns:a16="http://schemas.microsoft.com/office/drawing/2014/main" id="{A93D1DDD-1368-466B-8F9F-908BC1F23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000" y="1746230"/>
            <a:ext cx="7200000" cy="4641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>
            <a:extLst>
              <a:ext uri="{FF2B5EF4-FFF2-40B4-BE49-F238E27FC236}">
                <a16:creationId xmlns:a16="http://schemas.microsoft.com/office/drawing/2014/main" id="{9408E3E9-EB3C-4C78-9289-95B65E2BC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5" name="内容占位符 14">
            <a:extLst>
              <a:ext uri="{FF2B5EF4-FFF2-40B4-BE49-F238E27FC236}">
                <a16:creationId xmlns:a16="http://schemas.microsoft.com/office/drawing/2014/main" id="{37097AF8-53A8-4385-869A-F0669B8D3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1268" name="图片 1">
            <a:extLst>
              <a:ext uri="{FF2B5EF4-FFF2-40B4-BE49-F238E27FC236}">
                <a16:creationId xmlns:a16="http://schemas.microsoft.com/office/drawing/2014/main" id="{504BB1D8-E0FB-48E7-8B94-48484BB5C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962025"/>
            <a:ext cx="9144000" cy="493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数字图像处理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等线 Light"/>
        <a:ea typeface="等线 Light"/>
        <a:cs typeface=""/>
      </a:majorFont>
      <a:minorFont>
        <a:latin typeface="Times New Roman"/>
        <a:ea typeface="等线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数字图像处理" id="{30F23971-25A3-4241-A01B-E17C5FE6DA16}" vid="{8C330638-F8B8-424A-BDD0-9282E0ABF18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131</Words>
  <Application>Microsoft Office PowerPoint</Application>
  <PresentationFormat>宽屏</PresentationFormat>
  <Paragraphs>18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-apple-system</vt:lpstr>
      <vt:lpstr>等线</vt:lpstr>
      <vt:lpstr>等线 Light</vt:lpstr>
      <vt:lpstr>Arial</vt:lpstr>
      <vt:lpstr>Times New Roman</vt:lpstr>
      <vt:lpstr>Wingdings 2</vt:lpstr>
      <vt:lpstr>数字图像处理</vt:lpstr>
      <vt:lpstr>光电响应参数曲线的数字化</vt:lpstr>
      <vt:lpstr>光电响应参数曲线的数字化</vt:lpstr>
      <vt:lpstr>光电响应参数曲线的数字化</vt:lpstr>
      <vt:lpstr>光电响应参数曲线的数字化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郭磐</dc:creator>
  <cp:lastModifiedBy>郭磐</cp:lastModifiedBy>
  <cp:revision>2</cp:revision>
  <dcterms:created xsi:type="dcterms:W3CDTF">2022-07-19T03:11:26Z</dcterms:created>
  <dcterms:modified xsi:type="dcterms:W3CDTF">2022-07-19T03:17:11Z</dcterms:modified>
</cp:coreProperties>
</file>

<file path=docProps/thumbnail.jpeg>
</file>